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394" r:id="rId3"/>
    <p:sldId id="481" r:id="rId5"/>
    <p:sldId id="482" r:id="rId6"/>
    <p:sldId id="504" r:id="rId7"/>
    <p:sldId id="505" r:id="rId8"/>
    <p:sldId id="749" r:id="rId9"/>
    <p:sldId id="718" r:id="rId10"/>
    <p:sldId id="716" r:id="rId11"/>
    <p:sldId id="720" r:id="rId12"/>
    <p:sldId id="724" r:id="rId13"/>
    <p:sldId id="755" r:id="rId14"/>
    <p:sldId id="757" r:id="rId15"/>
    <p:sldId id="760" r:id="rId16"/>
    <p:sldId id="725" r:id="rId17"/>
    <p:sldId id="762" r:id="rId18"/>
    <p:sldId id="763" r:id="rId19"/>
    <p:sldId id="508" r:id="rId20"/>
    <p:sldId id="765" r:id="rId21"/>
    <p:sldId id="767" r:id="rId22"/>
    <p:sldId id="769" r:id="rId23"/>
    <p:sldId id="772" r:id="rId24"/>
    <p:sldId id="774" r:id="rId25"/>
    <p:sldId id="776" r:id="rId26"/>
    <p:sldId id="778" r:id="rId27"/>
    <p:sldId id="741" r:id="rId28"/>
    <p:sldId id="526" r:id="rId29"/>
    <p:sldId id="553" r:id="rId30"/>
    <p:sldId id="548" r:id="rId31"/>
    <p:sldId id="743" r:id="rId32"/>
    <p:sldId id="780" r:id="rId33"/>
    <p:sldId id="783" r:id="rId34"/>
    <p:sldId id="786" r:id="rId35"/>
    <p:sldId id="788" r:id="rId36"/>
    <p:sldId id="791" r:id="rId37"/>
    <p:sldId id="793" r:id="rId38"/>
    <p:sldId id="795" r:id="rId39"/>
    <p:sldId id="797" r:id="rId40"/>
    <p:sldId id="799" r:id="rId41"/>
    <p:sldId id="801" r:id="rId42"/>
    <p:sldId id="803" r:id="rId43"/>
    <p:sldId id="805" r:id="rId44"/>
    <p:sldId id="807" r:id="rId45"/>
    <p:sldId id="809" r:id="rId46"/>
    <p:sldId id="813" r:id="rId47"/>
    <p:sldId id="815" r:id="rId48"/>
    <p:sldId id="817" r:id="rId49"/>
    <p:sldId id="819" r:id="rId50"/>
    <p:sldId id="822" r:id="rId51"/>
    <p:sldId id="823" r:id="rId52"/>
    <p:sldId id="825" r:id="rId53"/>
    <p:sldId id="827" r:id="rId54"/>
    <p:sldId id="829" r:id="rId55"/>
    <p:sldId id="831" r:id="rId56"/>
    <p:sldId id="833" r:id="rId57"/>
    <p:sldId id="835" r:id="rId58"/>
    <p:sldId id="837" r:id="rId59"/>
    <p:sldId id="839" r:id="rId60"/>
    <p:sldId id="841" r:id="rId61"/>
    <p:sldId id="843" r:id="rId62"/>
    <p:sldId id="845" r:id="rId63"/>
    <p:sldId id="847" r:id="rId64"/>
    <p:sldId id="849" r:id="rId65"/>
    <p:sldId id="851" r:id="rId66"/>
    <p:sldId id="852" r:id="rId67"/>
    <p:sldId id="855" r:id="rId68"/>
    <p:sldId id="853" r:id="rId69"/>
    <p:sldId id="856" r:id="rId70"/>
    <p:sldId id="858" r:id="rId71"/>
    <p:sldId id="861" r:id="rId72"/>
    <p:sldId id="863" r:id="rId73"/>
    <p:sldId id="865" r:id="rId74"/>
    <p:sldId id="867" r:id="rId75"/>
    <p:sldId id="869" r:id="rId76"/>
    <p:sldId id="871" r:id="rId77"/>
    <p:sldId id="873" r:id="rId78"/>
    <p:sldId id="875" r:id="rId79"/>
    <p:sldId id="877" r:id="rId80"/>
    <p:sldId id="879" r:id="rId81"/>
    <p:sldId id="881" r:id="rId82"/>
    <p:sldId id="882" r:id="rId83"/>
    <p:sldId id="489" r:id="rId84"/>
  </p:sldIdLst>
  <p:sldSz cx="9144000" cy="5143500" type="screen16x9"/>
  <p:notesSz cx="6858000" cy="9144000"/>
  <p:custDataLst>
    <p:tags r:id="rId8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15163"/>
    <a:srgbClr val="F8D0D0"/>
    <a:srgbClr val="E95730"/>
    <a:srgbClr val="00AFE1"/>
    <a:srgbClr val="F6F6F6"/>
    <a:srgbClr val="F2F6F9"/>
    <a:srgbClr val="535353"/>
    <a:srgbClr val="F77B21"/>
    <a:srgbClr val="0A3F69"/>
    <a:srgbClr val="F5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1"/>
        <p:guide pos="28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9" Type="http://schemas.openxmlformats.org/officeDocument/2006/relationships/tags" Target="tags/tag721.xml"/><Relationship Id="rId88" Type="http://schemas.openxmlformats.org/officeDocument/2006/relationships/commentAuthors" Target="commentAuthors.xml"/><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0826B-D42A-9844-8E6E-DB15A56B1805}" type="slidenum">
              <a:rPr lang="en-US" smtClean="0"/>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0826B-D42A-9844-8E6E-DB15A56B1805}" type="slidenum">
              <a:rPr lang="en-US" smtClean="0"/>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0826B-D42A-9844-8E6E-DB15A56B1805}" type="slidenum">
              <a:rPr lang="en-US" smtClean="0"/>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66.xml"/><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3.xml"/><Relationship Id="rId6" Type="http://schemas.openxmlformats.org/officeDocument/2006/relationships/tags" Target="../tags/tag271.xml"/><Relationship Id="rId5" Type="http://schemas.openxmlformats.org/officeDocument/2006/relationships/image" Target="../media/image7.png"/><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13.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13.xml"/><Relationship Id="rId7" Type="http://schemas.openxmlformats.org/officeDocument/2006/relationships/tags" Target="../tags/tag285.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14.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5" Type="http://schemas.openxmlformats.org/officeDocument/2006/relationships/notesSlide" Target="../notesSlides/notesSlide11.xml"/><Relationship Id="rId14" Type="http://schemas.openxmlformats.org/officeDocument/2006/relationships/slideLayout" Target="../slideLayouts/slideLayout13.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tags" Target="../tags/tag286.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13.xml"/><Relationship Id="rId7" Type="http://schemas.openxmlformats.org/officeDocument/2006/relationships/tags" Target="../tags/tag30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3.xml"/><Relationship Id="rId6" Type="http://schemas.openxmlformats.org/officeDocument/2006/relationships/tags" Target="../tags/tag308.xml"/><Relationship Id="rId5" Type="http://schemas.openxmlformats.org/officeDocument/2006/relationships/image" Target="../media/image10.png"/><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3.xml"/><Relationship Id="rId6" Type="http://schemas.openxmlformats.org/officeDocument/2006/relationships/tags" Target="../tags/tag313.xml"/><Relationship Id="rId5" Type="http://schemas.openxmlformats.org/officeDocument/2006/relationships/image" Target="../media/image11.png"/><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tags" Target="../tags/tag309.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3.xml"/><Relationship Id="rId6" Type="http://schemas.openxmlformats.org/officeDocument/2006/relationships/tags" Target="../tags/tag318.xml"/><Relationship Id="rId5" Type="http://schemas.openxmlformats.org/officeDocument/2006/relationships/image" Target="../media/image12.png"/><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323.xml"/><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tags" Target="../tags/tag322.xml"/><Relationship Id="rId4" Type="http://schemas.openxmlformats.org/officeDocument/2006/relationships/image" Target="../media/image13.png"/><Relationship Id="rId3" Type="http://schemas.openxmlformats.org/officeDocument/2006/relationships/tags" Target="../tags/tag321.xml"/><Relationship Id="rId2" Type="http://schemas.openxmlformats.org/officeDocument/2006/relationships/tags" Target="../tags/tag320.xml"/><Relationship Id="rId10" Type="http://schemas.openxmlformats.org/officeDocument/2006/relationships/notesSlide" Target="../notesSlides/notesSlide16.xml"/><Relationship Id="rId1" Type="http://schemas.openxmlformats.org/officeDocument/2006/relationships/tags" Target="../tags/tag319.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notesSlide" Target="../notesSlides/notesSlide2.xml"/><Relationship Id="rId13" Type="http://schemas.openxmlformats.org/officeDocument/2006/relationships/slideLayout" Target="../slideLayouts/slideLayout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3.xml"/><Relationship Id="rId6" Type="http://schemas.openxmlformats.org/officeDocument/2006/relationships/tags" Target="../tags/tag328.xml"/><Relationship Id="rId5" Type="http://schemas.openxmlformats.org/officeDocument/2006/relationships/image" Target="../media/image16.png"/><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s>
</file>

<file path=ppt/slides/_rels/slide21.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7" Type="http://schemas.openxmlformats.org/officeDocument/2006/relationships/notesSlide" Target="../notesSlides/notesSlide18.xml"/><Relationship Id="rId16" Type="http://schemas.openxmlformats.org/officeDocument/2006/relationships/slideLayout" Target="../slideLayouts/slideLayout13.xml"/><Relationship Id="rId15" Type="http://schemas.openxmlformats.org/officeDocument/2006/relationships/tags" Target="../tags/tag341.xml"/><Relationship Id="rId14" Type="http://schemas.openxmlformats.org/officeDocument/2006/relationships/image" Target="../media/image18.png"/><Relationship Id="rId13" Type="http://schemas.openxmlformats.org/officeDocument/2006/relationships/image" Target="../media/image17.png"/><Relationship Id="rId12" Type="http://schemas.openxmlformats.org/officeDocument/2006/relationships/tags" Target="../tags/tag340.xml"/><Relationship Id="rId11" Type="http://schemas.openxmlformats.org/officeDocument/2006/relationships/tags" Target="../tags/tag339.xml"/><Relationship Id="rId10" Type="http://schemas.openxmlformats.org/officeDocument/2006/relationships/tags" Target="../tags/tag338.xml"/><Relationship Id="rId1" Type="http://schemas.openxmlformats.org/officeDocument/2006/relationships/tags" Target="../tags/tag329.xml"/></Relationships>
</file>

<file path=ppt/slides/_rels/slide22.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6" Type="http://schemas.openxmlformats.org/officeDocument/2006/relationships/notesSlide" Target="../notesSlides/notesSlide19.xml"/><Relationship Id="rId15" Type="http://schemas.openxmlformats.org/officeDocument/2006/relationships/slideLayout" Target="../slideLayouts/slideLayout13.xml"/><Relationship Id="rId14" Type="http://schemas.openxmlformats.org/officeDocument/2006/relationships/tags" Target="../tags/tag354.xml"/><Relationship Id="rId13" Type="http://schemas.openxmlformats.org/officeDocument/2006/relationships/image" Target="../media/image19.png"/><Relationship Id="rId12" Type="http://schemas.openxmlformats.org/officeDocument/2006/relationships/tags" Target="../tags/tag35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tags" Target="../tags/tag342.xml"/></Relationships>
</file>

<file path=ppt/slides/_rels/slide23.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6" Type="http://schemas.openxmlformats.org/officeDocument/2006/relationships/notesSlide" Target="../notesSlides/notesSlide20.xml"/><Relationship Id="rId15" Type="http://schemas.openxmlformats.org/officeDocument/2006/relationships/slideLayout" Target="../slideLayouts/slideLayout13.xml"/><Relationship Id="rId14" Type="http://schemas.openxmlformats.org/officeDocument/2006/relationships/tags" Target="../tags/tag367.xml"/><Relationship Id="rId13" Type="http://schemas.openxmlformats.org/officeDocument/2006/relationships/image" Target="../media/image20.png"/><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tags" Target="../tags/tag364.xml"/><Relationship Id="rId1" Type="http://schemas.openxmlformats.org/officeDocument/2006/relationships/tags" Target="../tags/tag355.xml"/></Relationships>
</file>

<file path=ppt/slides/_rels/slide24.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6" Type="http://schemas.openxmlformats.org/officeDocument/2006/relationships/notesSlide" Target="../notesSlides/notesSlide21.xml"/><Relationship Id="rId15" Type="http://schemas.openxmlformats.org/officeDocument/2006/relationships/slideLayout" Target="../slideLayouts/slideLayout13.xml"/><Relationship Id="rId14" Type="http://schemas.openxmlformats.org/officeDocument/2006/relationships/tags" Target="../tags/tag380.xml"/><Relationship Id="rId13" Type="http://schemas.openxmlformats.org/officeDocument/2006/relationships/image" Target="../media/image21.png"/><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tags" Target="../tags/tag368.xml"/></Relationships>
</file>

<file path=ppt/slides/_rels/slide25.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image" Target="../media/image22.png"/><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6" Type="http://schemas.openxmlformats.org/officeDocument/2006/relationships/notesSlide" Target="../notesSlides/notesSlide22.xml"/><Relationship Id="rId15" Type="http://schemas.openxmlformats.org/officeDocument/2006/relationships/slideLayout" Target="../slideLayouts/slideLayout13.xml"/><Relationship Id="rId14" Type="http://schemas.openxmlformats.org/officeDocument/2006/relationships/tags" Target="../tags/tag389.xml"/><Relationship Id="rId13" Type="http://schemas.openxmlformats.org/officeDocument/2006/relationships/image" Target="../media/image26.png"/><Relationship Id="rId12" Type="http://schemas.openxmlformats.org/officeDocument/2006/relationships/image" Target="../media/image25.png"/><Relationship Id="rId11" Type="http://schemas.openxmlformats.org/officeDocument/2006/relationships/image" Target="../media/image24.png"/><Relationship Id="rId10" Type="http://schemas.openxmlformats.org/officeDocument/2006/relationships/image" Target="../media/image23.png"/><Relationship Id="rId1" Type="http://schemas.openxmlformats.org/officeDocument/2006/relationships/tags" Target="../tags/tag381.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3.xml"/><Relationship Id="rId5" Type="http://schemas.openxmlformats.org/officeDocument/2006/relationships/tags" Target="../tags/tag393.xml"/><Relationship Id="rId4" Type="http://schemas.openxmlformats.org/officeDocument/2006/relationships/image" Target="../media/image27.png"/><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s>
</file>

<file path=ppt/slides/_rels/slide27.xml.rels><?xml version="1.0" encoding="UTF-8" standalone="yes"?>
<Relationships xmlns="http://schemas.openxmlformats.org/package/2006/relationships"><Relationship Id="rId9" Type="http://schemas.openxmlformats.org/officeDocument/2006/relationships/tags" Target="../tags/tag401.xml"/><Relationship Id="rId8" Type="http://schemas.openxmlformats.org/officeDocument/2006/relationships/image" Target="../media/image28.png"/><Relationship Id="rId7" Type="http://schemas.openxmlformats.org/officeDocument/2006/relationships/tags" Target="../tags/tag400.xml"/><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1" Type="http://schemas.openxmlformats.org/officeDocument/2006/relationships/notesSlide" Target="../notesSlides/notesSlide24.xml"/><Relationship Id="rId10" Type="http://schemas.openxmlformats.org/officeDocument/2006/relationships/slideLayout" Target="../slideLayouts/slideLayout13.xml"/><Relationship Id="rId1" Type="http://schemas.openxmlformats.org/officeDocument/2006/relationships/tags" Target="../tags/tag394.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tags" Target="../tags/tag405.xml"/><Relationship Id="rId3" Type="http://schemas.openxmlformats.org/officeDocument/2006/relationships/tags" Target="../tags/tag404.xml"/><Relationship Id="rId2" Type="http://schemas.openxmlformats.org/officeDocument/2006/relationships/tags" Target="../tags/tag403.xml"/><Relationship Id="rId1" Type="http://schemas.openxmlformats.org/officeDocument/2006/relationships/tags" Target="../tags/tag402.xml"/></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tags" Target="../tags/tag406.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14.xml"/><Relationship Id="rId1" Type="http://schemas.openxmlformats.org/officeDocument/2006/relationships/tags" Target="../tags/tag13.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tags" Target="../tags/tag411.xml"/><Relationship Id="rId1" Type="http://schemas.openxmlformats.org/officeDocument/2006/relationships/tags" Target="../tags/tag410.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416.xml"/><Relationship Id="rId3" Type="http://schemas.openxmlformats.org/officeDocument/2006/relationships/image" Target="../media/image31.png"/><Relationship Id="rId2" Type="http://schemas.openxmlformats.org/officeDocument/2006/relationships/tags" Target="../tags/tag415.xml"/><Relationship Id="rId1" Type="http://schemas.openxmlformats.org/officeDocument/2006/relationships/tags" Target="../tags/tag414.xml"/></Relationships>
</file>

<file path=ppt/slides/_rels/slide32.xml.rels><?xml version="1.0" encoding="UTF-8" standalone="yes"?>
<Relationships xmlns="http://schemas.openxmlformats.org/package/2006/relationships"><Relationship Id="rId9" Type="http://schemas.openxmlformats.org/officeDocument/2006/relationships/tags" Target="../tags/tag425.xml"/><Relationship Id="rId8" Type="http://schemas.openxmlformats.org/officeDocument/2006/relationships/tags" Target="../tags/tag424.xml"/><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 Type="http://schemas.openxmlformats.org/officeDocument/2006/relationships/tags" Target="../tags/tag419.xml"/><Relationship Id="rId27" Type="http://schemas.openxmlformats.org/officeDocument/2006/relationships/notesSlide" Target="../notesSlides/notesSlide28.xml"/><Relationship Id="rId26" Type="http://schemas.openxmlformats.org/officeDocument/2006/relationships/slideLayout" Target="../slideLayouts/slideLayout4.xml"/><Relationship Id="rId25" Type="http://schemas.openxmlformats.org/officeDocument/2006/relationships/tags" Target="../tags/tag441.xml"/><Relationship Id="rId24" Type="http://schemas.openxmlformats.org/officeDocument/2006/relationships/tags" Target="../tags/tag440.xml"/><Relationship Id="rId23" Type="http://schemas.openxmlformats.org/officeDocument/2006/relationships/tags" Target="../tags/tag439.xml"/><Relationship Id="rId22" Type="http://schemas.openxmlformats.org/officeDocument/2006/relationships/tags" Target="../tags/tag438.xml"/><Relationship Id="rId21" Type="http://schemas.openxmlformats.org/officeDocument/2006/relationships/tags" Target="../tags/tag437.xml"/><Relationship Id="rId20" Type="http://schemas.openxmlformats.org/officeDocument/2006/relationships/tags" Target="../tags/tag436.xml"/><Relationship Id="rId2" Type="http://schemas.openxmlformats.org/officeDocument/2006/relationships/tags" Target="../tags/tag418.xml"/><Relationship Id="rId19" Type="http://schemas.openxmlformats.org/officeDocument/2006/relationships/tags" Target="../tags/tag435.xml"/><Relationship Id="rId18" Type="http://schemas.openxmlformats.org/officeDocument/2006/relationships/tags" Target="../tags/tag434.xml"/><Relationship Id="rId17" Type="http://schemas.openxmlformats.org/officeDocument/2006/relationships/tags" Target="../tags/tag433.xml"/><Relationship Id="rId16" Type="http://schemas.openxmlformats.org/officeDocument/2006/relationships/tags" Target="../tags/tag432.xml"/><Relationship Id="rId15" Type="http://schemas.openxmlformats.org/officeDocument/2006/relationships/tags" Target="../tags/tag431.xml"/><Relationship Id="rId14" Type="http://schemas.openxmlformats.org/officeDocument/2006/relationships/tags" Target="../tags/tag430.xml"/><Relationship Id="rId13" Type="http://schemas.openxmlformats.org/officeDocument/2006/relationships/tags" Target="../tags/tag429.xml"/><Relationship Id="rId12" Type="http://schemas.openxmlformats.org/officeDocument/2006/relationships/tags" Target="../tags/tag428.xml"/><Relationship Id="rId11" Type="http://schemas.openxmlformats.org/officeDocument/2006/relationships/tags" Target="../tags/tag427.xml"/><Relationship Id="rId10" Type="http://schemas.openxmlformats.org/officeDocument/2006/relationships/tags" Target="../tags/tag426.xml"/><Relationship Id="rId1" Type="http://schemas.openxmlformats.org/officeDocument/2006/relationships/tags" Target="../tags/tag417.xml"/></Relationships>
</file>

<file path=ppt/slides/_rels/slide33.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image" Target="../media/image32.png"/><Relationship Id="rId7" Type="http://schemas.openxmlformats.org/officeDocument/2006/relationships/tags" Target="../tags/tag448.xml"/><Relationship Id="rId6" Type="http://schemas.openxmlformats.org/officeDocument/2006/relationships/tags" Target="../tags/tag447.xml"/><Relationship Id="rId5" Type="http://schemas.openxmlformats.org/officeDocument/2006/relationships/tags" Target="../tags/tag446.xml"/><Relationship Id="rId4" Type="http://schemas.openxmlformats.org/officeDocument/2006/relationships/tags" Target="../tags/tag445.xml"/><Relationship Id="rId3" Type="http://schemas.openxmlformats.org/officeDocument/2006/relationships/tags" Target="../tags/tag444.xml"/><Relationship Id="rId2" Type="http://schemas.openxmlformats.org/officeDocument/2006/relationships/tags" Target="../tags/tag443.xml"/><Relationship Id="rId13" Type="http://schemas.openxmlformats.org/officeDocument/2006/relationships/notesSlide" Target="../notesSlides/notesSlide29.xml"/><Relationship Id="rId12" Type="http://schemas.openxmlformats.org/officeDocument/2006/relationships/slideLayout" Target="../slideLayouts/slideLayout13.xml"/><Relationship Id="rId11" Type="http://schemas.openxmlformats.org/officeDocument/2006/relationships/tags" Target="../tags/tag449.xml"/><Relationship Id="rId10" Type="http://schemas.openxmlformats.org/officeDocument/2006/relationships/image" Target="../media/image34.png"/><Relationship Id="rId1" Type="http://schemas.openxmlformats.org/officeDocument/2006/relationships/tags" Target="../tags/tag442.xml"/></Relationships>
</file>

<file path=ppt/slides/_rels/slide34.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tags" Target="../tags/tag457.xml"/><Relationship Id="rId7" Type="http://schemas.openxmlformats.org/officeDocument/2006/relationships/tags" Target="../tags/tag456.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tags" Target="../tags/tag451.xml"/><Relationship Id="rId14" Type="http://schemas.openxmlformats.org/officeDocument/2006/relationships/notesSlide" Target="../notesSlides/notesSlide30.xml"/><Relationship Id="rId13" Type="http://schemas.openxmlformats.org/officeDocument/2006/relationships/slideLayout" Target="../slideLayouts/slideLayout13.xml"/><Relationship Id="rId12" Type="http://schemas.openxmlformats.org/officeDocument/2006/relationships/tags" Target="../tags/tag461.xml"/><Relationship Id="rId11" Type="http://schemas.openxmlformats.org/officeDocument/2006/relationships/tags" Target="../tags/tag460.xml"/><Relationship Id="rId10" Type="http://schemas.openxmlformats.org/officeDocument/2006/relationships/tags" Target="../tags/tag459.xml"/><Relationship Id="rId1" Type="http://schemas.openxmlformats.org/officeDocument/2006/relationships/tags" Target="../tags/tag450.xml"/></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tags" Target="../tags/tag462.xml"/></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tags" Target="../tags/tag469.xml"/><Relationship Id="rId3" Type="http://schemas.openxmlformats.org/officeDocument/2006/relationships/tags" Target="../tags/tag468.xml"/><Relationship Id="rId2" Type="http://schemas.openxmlformats.org/officeDocument/2006/relationships/tags" Target="../tags/tag467.xml"/><Relationship Id="rId1" Type="http://schemas.openxmlformats.org/officeDocument/2006/relationships/tags" Target="../tags/tag466.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s>
</file>

<file path=ppt/slides/_rels/slide38.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4" Type="http://schemas.openxmlformats.org/officeDocument/2006/relationships/notesSlide" Target="../notesSlides/notesSlide34.xml"/><Relationship Id="rId13" Type="http://schemas.openxmlformats.org/officeDocument/2006/relationships/slideLayout" Target="../slideLayouts/slideLayout13.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tags" Target="../tags/tag474.xml"/></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tags" Target="../tags/tag487.xml"/><Relationship Id="rId1" Type="http://schemas.openxmlformats.org/officeDocument/2006/relationships/tags" Target="../tags/tag486.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2.png"/><Relationship Id="rId1" Type="http://schemas.openxmlformats.org/officeDocument/2006/relationships/tags" Target="../tags/tag15.xml"/></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36.xml"/><Relationship Id="rId7" Type="http://schemas.openxmlformats.org/officeDocument/2006/relationships/slideLayout" Target="../slideLayouts/slideLayout13.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image" Target="../media/image39.png"/><Relationship Id="rId2" Type="http://schemas.openxmlformats.org/officeDocument/2006/relationships/tags" Target="../tags/tag491.xml"/><Relationship Id="rId1" Type="http://schemas.openxmlformats.org/officeDocument/2006/relationships/tags" Target="../tags/tag490.xml"/></Relationships>
</file>

<file path=ppt/slides/_rels/slide41.xml.rels><?xml version="1.0" encoding="UTF-8" standalone="yes"?>
<Relationships xmlns="http://schemas.openxmlformats.org/package/2006/relationships"><Relationship Id="rId9" Type="http://schemas.openxmlformats.org/officeDocument/2006/relationships/image" Target="../media/image41.png"/><Relationship Id="rId8" Type="http://schemas.openxmlformats.org/officeDocument/2006/relationships/image" Target="../media/image40.png"/><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2" Type="http://schemas.openxmlformats.org/officeDocument/2006/relationships/notesSlide" Target="../notesSlides/notesSlide37.xml"/><Relationship Id="rId11" Type="http://schemas.openxmlformats.org/officeDocument/2006/relationships/slideLayout" Target="../slideLayouts/slideLayout13.xml"/><Relationship Id="rId10" Type="http://schemas.openxmlformats.org/officeDocument/2006/relationships/tags" Target="../tags/tag502.xml"/><Relationship Id="rId1" Type="http://schemas.openxmlformats.org/officeDocument/2006/relationships/tags" Target="../tags/tag495.xml"/></Relationships>
</file>

<file path=ppt/slides/_rels/slide42.xml.rels><?xml version="1.0" encoding="UTF-8" standalone="yes"?>
<Relationships xmlns="http://schemas.openxmlformats.org/package/2006/relationships"><Relationship Id="rId9" Type="http://schemas.openxmlformats.org/officeDocument/2006/relationships/tags" Target="../tags/tag510.xml"/><Relationship Id="rId8" Type="http://schemas.openxmlformats.org/officeDocument/2006/relationships/image" Target="../media/image42.png"/><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tags" Target="../tags/tag504.xml"/><Relationship Id="rId11" Type="http://schemas.openxmlformats.org/officeDocument/2006/relationships/notesSlide" Target="../notesSlides/notesSlide38.xml"/><Relationship Id="rId10" Type="http://schemas.openxmlformats.org/officeDocument/2006/relationships/slideLayout" Target="../slideLayouts/slideLayout13.xml"/><Relationship Id="rId1" Type="http://schemas.openxmlformats.org/officeDocument/2006/relationships/tags" Target="../tags/tag503.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 Type="http://schemas.openxmlformats.org/officeDocument/2006/relationships/tags" Target="../tags/tag511.xml"/></Relationships>
</file>

<file path=ppt/slides/_rels/slide44.xml.rels><?xml version="1.0" encoding="UTF-8" standalone="yes"?>
<Relationships xmlns="http://schemas.openxmlformats.org/package/2006/relationships"><Relationship Id="rId9" Type="http://schemas.openxmlformats.org/officeDocument/2006/relationships/tags" Target="../tags/tag522.xml"/><Relationship Id="rId8" Type="http://schemas.openxmlformats.org/officeDocument/2006/relationships/image" Target="../media/image45.png"/><Relationship Id="rId7" Type="http://schemas.openxmlformats.org/officeDocument/2006/relationships/tags" Target="../tags/tag521.xml"/><Relationship Id="rId6" Type="http://schemas.openxmlformats.org/officeDocument/2006/relationships/tags" Target="../tags/tag520.xml"/><Relationship Id="rId5" Type="http://schemas.openxmlformats.org/officeDocument/2006/relationships/tags" Target="../tags/tag519.xml"/><Relationship Id="rId4" Type="http://schemas.openxmlformats.org/officeDocument/2006/relationships/tags" Target="../tags/tag518.xml"/><Relationship Id="rId3" Type="http://schemas.openxmlformats.org/officeDocument/2006/relationships/tags" Target="../tags/tag517.xml"/><Relationship Id="rId2" Type="http://schemas.openxmlformats.org/officeDocument/2006/relationships/tags" Target="../tags/tag516.xml"/><Relationship Id="rId11" Type="http://schemas.openxmlformats.org/officeDocument/2006/relationships/notesSlide" Target="../notesSlides/notesSlide40.xml"/><Relationship Id="rId10" Type="http://schemas.openxmlformats.org/officeDocument/2006/relationships/slideLayout" Target="../slideLayouts/slideLayout13.xml"/><Relationship Id="rId1" Type="http://schemas.openxmlformats.org/officeDocument/2006/relationships/tags" Target="../tags/tag515.xml"/></Relationships>
</file>

<file path=ppt/slides/_rels/slide45.xml.rels><?xml version="1.0" encoding="UTF-8" standalone="yes"?>
<Relationships xmlns="http://schemas.openxmlformats.org/package/2006/relationships"><Relationship Id="rId9" Type="http://schemas.openxmlformats.org/officeDocument/2006/relationships/image" Target="../media/image46.png"/><Relationship Id="rId8" Type="http://schemas.openxmlformats.org/officeDocument/2006/relationships/tags" Target="../tags/tag530.xml"/><Relationship Id="rId7" Type="http://schemas.openxmlformats.org/officeDocument/2006/relationships/tags" Target="../tags/tag529.xml"/><Relationship Id="rId6" Type="http://schemas.openxmlformats.org/officeDocument/2006/relationships/tags" Target="../tags/tag528.xml"/><Relationship Id="rId5" Type="http://schemas.openxmlformats.org/officeDocument/2006/relationships/tags" Target="../tags/tag527.xml"/><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tags" Target="../tags/tag524.xml"/><Relationship Id="rId12" Type="http://schemas.openxmlformats.org/officeDocument/2006/relationships/notesSlide" Target="../notesSlides/notesSlide41.xml"/><Relationship Id="rId11" Type="http://schemas.openxmlformats.org/officeDocument/2006/relationships/slideLayout" Target="../slideLayouts/slideLayout13.xml"/><Relationship Id="rId10" Type="http://schemas.openxmlformats.org/officeDocument/2006/relationships/tags" Target="../tags/tag531.xml"/><Relationship Id="rId1" Type="http://schemas.openxmlformats.org/officeDocument/2006/relationships/tags" Target="../tags/tag523.xml"/></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13.xml"/><Relationship Id="rId5" Type="http://schemas.openxmlformats.org/officeDocument/2006/relationships/tags" Target="../tags/tag535.xml"/><Relationship Id="rId4" Type="http://schemas.openxmlformats.org/officeDocument/2006/relationships/image" Target="../media/image47.png"/><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536.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539.xml"/><Relationship Id="rId3" Type="http://schemas.openxmlformats.org/officeDocument/2006/relationships/image" Target="../media/image48.png"/><Relationship Id="rId2" Type="http://schemas.openxmlformats.org/officeDocument/2006/relationships/tags" Target="../tags/tag538.xml"/><Relationship Id="rId1" Type="http://schemas.openxmlformats.org/officeDocument/2006/relationships/tags" Target="../tags/tag537.xml"/></Relationships>
</file>

<file path=ppt/slides/_rels/slide49.xml.rels><?xml version="1.0" encoding="UTF-8" standalone="yes"?>
<Relationships xmlns="http://schemas.openxmlformats.org/package/2006/relationships"><Relationship Id="rId9" Type="http://schemas.openxmlformats.org/officeDocument/2006/relationships/tags" Target="../tags/tag548.xml"/><Relationship Id="rId8" Type="http://schemas.openxmlformats.org/officeDocument/2006/relationships/tags" Target="../tags/tag547.xml"/><Relationship Id="rId7" Type="http://schemas.openxmlformats.org/officeDocument/2006/relationships/tags" Target="../tags/tag546.xml"/><Relationship Id="rId6" Type="http://schemas.openxmlformats.org/officeDocument/2006/relationships/tags" Target="../tags/tag545.xml"/><Relationship Id="rId5" Type="http://schemas.openxmlformats.org/officeDocument/2006/relationships/tags" Target="../tags/tag544.xml"/><Relationship Id="rId4" Type="http://schemas.openxmlformats.org/officeDocument/2006/relationships/tags" Target="../tags/tag543.xml"/><Relationship Id="rId3" Type="http://schemas.openxmlformats.org/officeDocument/2006/relationships/tags" Target="../tags/tag542.xml"/><Relationship Id="rId25" Type="http://schemas.openxmlformats.org/officeDocument/2006/relationships/notesSlide" Target="../notesSlides/notesSlide44.xml"/><Relationship Id="rId24" Type="http://schemas.openxmlformats.org/officeDocument/2006/relationships/slideLayout" Target="../slideLayouts/slideLayout4.xml"/><Relationship Id="rId23" Type="http://schemas.openxmlformats.org/officeDocument/2006/relationships/tags" Target="../tags/tag562.xml"/><Relationship Id="rId22" Type="http://schemas.openxmlformats.org/officeDocument/2006/relationships/tags" Target="../tags/tag561.xml"/><Relationship Id="rId21" Type="http://schemas.openxmlformats.org/officeDocument/2006/relationships/tags" Target="../tags/tag560.xml"/><Relationship Id="rId20" Type="http://schemas.openxmlformats.org/officeDocument/2006/relationships/tags" Target="../tags/tag559.xml"/><Relationship Id="rId2" Type="http://schemas.openxmlformats.org/officeDocument/2006/relationships/tags" Target="../tags/tag541.xml"/><Relationship Id="rId19" Type="http://schemas.openxmlformats.org/officeDocument/2006/relationships/tags" Target="../tags/tag558.xml"/><Relationship Id="rId18" Type="http://schemas.openxmlformats.org/officeDocument/2006/relationships/tags" Target="../tags/tag557.xml"/><Relationship Id="rId17" Type="http://schemas.openxmlformats.org/officeDocument/2006/relationships/tags" Target="../tags/tag556.xml"/><Relationship Id="rId16" Type="http://schemas.openxmlformats.org/officeDocument/2006/relationships/tags" Target="../tags/tag555.xml"/><Relationship Id="rId15" Type="http://schemas.openxmlformats.org/officeDocument/2006/relationships/tags" Target="../tags/tag554.xml"/><Relationship Id="rId14" Type="http://schemas.openxmlformats.org/officeDocument/2006/relationships/tags" Target="../tags/tag553.xml"/><Relationship Id="rId13" Type="http://schemas.openxmlformats.org/officeDocument/2006/relationships/tags" Target="../tags/tag552.xml"/><Relationship Id="rId12" Type="http://schemas.openxmlformats.org/officeDocument/2006/relationships/tags" Target="../tags/tag551.xml"/><Relationship Id="rId11" Type="http://schemas.openxmlformats.org/officeDocument/2006/relationships/tags" Target="../tags/tag550.xml"/><Relationship Id="rId10" Type="http://schemas.openxmlformats.org/officeDocument/2006/relationships/tags" Target="../tags/tag549.xml"/><Relationship Id="rId1" Type="http://schemas.openxmlformats.org/officeDocument/2006/relationships/tags" Target="../tags/tag540.xml"/></Relationships>
</file>

<file path=ppt/slides/_rels/slide5.xml.rels><?xml version="1.0" encoding="UTF-8" standalone="yes"?>
<Relationships xmlns="http://schemas.openxmlformats.org/package/2006/relationships"><Relationship Id="rId99" Type="http://schemas.openxmlformats.org/officeDocument/2006/relationships/tags" Target="../tags/tag120.xml"/><Relationship Id="rId98" Type="http://schemas.openxmlformats.org/officeDocument/2006/relationships/tags" Target="../tags/tag119.xml"/><Relationship Id="rId97" Type="http://schemas.openxmlformats.org/officeDocument/2006/relationships/tags" Target="../tags/tag118.xml"/><Relationship Id="rId96" Type="http://schemas.openxmlformats.org/officeDocument/2006/relationships/tags" Target="../tags/tag117.xml"/><Relationship Id="rId95" Type="http://schemas.openxmlformats.org/officeDocument/2006/relationships/tags" Target="../tags/tag116.xml"/><Relationship Id="rId94" Type="http://schemas.openxmlformats.org/officeDocument/2006/relationships/tags" Target="../tags/tag115.xml"/><Relationship Id="rId93" Type="http://schemas.openxmlformats.org/officeDocument/2006/relationships/tags" Target="../tags/tag114.xml"/><Relationship Id="rId92" Type="http://schemas.openxmlformats.org/officeDocument/2006/relationships/tags" Target="../tags/tag113.xml"/><Relationship Id="rId91" Type="http://schemas.openxmlformats.org/officeDocument/2006/relationships/tags" Target="../tags/tag112.xml"/><Relationship Id="rId90" Type="http://schemas.openxmlformats.org/officeDocument/2006/relationships/tags" Target="../tags/tag111.xml"/><Relationship Id="rId9" Type="http://schemas.openxmlformats.org/officeDocument/2006/relationships/tags" Target="../tags/tag30.xml"/><Relationship Id="rId89" Type="http://schemas.openxmlformats.org/officeDocument/2006/relationships/tags" Target="../tags/tag110.xml"/><Relationship Id="rId88" Type="http://schemas.openxmlformats.org/officeDocument/2006/relationships/tags" Target="../tags/tag109.xml"/><Relationship Id="rId87" Type="http://schemas.openxmlformats.org/officeDocument/2006/relationships/tags" Target="../tags/tag108.xml"/><Relationship Id="rId86" Type="http://schemas.openxmlformats.org/officeDocument/2006/relationships/tags" Target="../tags/tag107.xml"/><Relationship Id="rId85" Type="http://schemas.openxmlformats.org/officeDocument/2006/relationships/tags" Target="../tags/tag106.xml"/><Relationship Id="rId84" Type="http://schemas.openxmlformats.org/officeDocument/2006/relationships/tags" Target="../tags/tag105.xml"/><Relationship Id="rId83" Type="http://schemas.openxmlformats.org/officeDocument/2006/relationships/tags" Target="../tags/tag104.xml"/><Relationship Id="rId82" Type="http://schemas.openxmlformats.org/officeDocument/2006/relationships/tags" Target="../tags/tag103.xml"/><Relationship Id="rId81" Type="http://schemas.openxmlformats.org/officeDocument/2006/relationships/tags" Target="../tags/tag102.xml"/><Relationship Id="rId80" Type="http://schemas.openxmlformats.org/officeDocument/2006/relationships/tags" Target="../tags/tag101.xml"/><Relationship Id="rId8" Type="http://schemas.openxmlformats.org/officeDocument/2006/relationships/tags" Target="../tags/tag29.xml"/><Relationship Id="rId79" Type="http://schemas.openxmlformats.org/officeDocument/2006/relationships/tags" Target="../tags/tag100.xml"/><Relationship Id="rId78" Type="http://schemas.openxmlformats.org/officeDocument/2006/relationships/tags" Target="../tags/tag99.xml"/><Relationship Id="rId77" Type="http://schemas.openxmlformats.org/officeDocument/2006/relationships/tags" Target="../tags/tag98.xml"/><Relationship Id="rId76" Type="http://schemas.openxmlformats.org/officeDocument/2006/relationships/tags" Target="../tags/tag97.xml"/><Relationship Id="rId75" Type="http://schemas.openxmlformats.org/officeDocument/2006/relationships/tags" Target="../tags/tag96.xml"/><Relationship Id="rId74" Type="http://schemas.openxmlformats.org/officeDocument/2006/relationships/tags" Target="../tags/tag95.xml"/><Relationship Id="rId73" Type="http://schemas.openxmlformats.org/officeDocument/2006/relationships/tags" Target="../tags/tag94.xml"/><Relationship Id="rId72" Type="http://schemas.openxmlformats.org/officeDocument/2006/relationships/tags" Target="../tags/tag93.xml"/><Relationship Id="rId71" Type="http://schemas.openxmlformats.org/officeDocument/2006/relationships/tags" Target="../tags/tag92.xml"/><Relationship Id="rId70" Type="http://schemas.openxmlformats.org/officeDocument/2006/relationships/tags" Target="../tags/tag91.xml"/><Relationship Id="rId7" Type="http://schemas.openxmlformats.org/officeDocument/2006/relationships/tags" Target="../tags/tag28.xml"/><Relationship Id="rId69" Type="http://schemas.openxmlformats.org/officeDocument/2006/relationships/tags" Target="../tags/tag90.xml"/><Relationship Id="rId68" Type="http://schemas.openxmlformats.org/officeDocument/2006/relationships/tags" Target="../tags/tag89.xml"/><Relationship Id="rId67" Type="http://schemas.openxmlformats.org/officeDocument/2006/relationships/tags" Target="../tags/tag88.xml"/><Relationship Id="rId66" Type="http://schemas.openxmlformats.org/officeDocument/2006/relationships/tags" Target="../tags/tag87.xml"/><Relationship Id="rId65" Type="http://schemas.openxmlformats.org/officeDocument/2006/relationships/tags" Target="../tags/tag86.xml"/><Relationship Id="rId64" Type="http://schemas.openxmlformats.org/officeDocument/2006/relationships/tags" Target="../tags/tag85.xml"/><Relationship Id="rId63" Type="http://schemas.openxmlformats.org/officeDocument/2006/relationships/tags" Target="../tags/tag84.xml"/><Relationship Id="rId62" Type="http://schemas.openxmlformats.org/officeDocument/2006/relationships/tags" Target="../tags/tag83.xml"/><Relationship Id="rId61" Type="http://schemas.openxmlformats.org/officeDocument/2006/relationships/tags" Target="../tags/tag82.xml"/><Relationship Id="rId60" Type="http://schemas.openxmlformats.org/officeDocument/2006/relationships/tags" Target="../tags/tag81.xml"/><Relationship Id="rId6" Type="http://schemas.openxmlformats.org/officeDocument/2006/relationships/tags" Target="../tags/tag27.xml"/><Relationship Id="rId59" Type="http://schemas.openxmlformats.org/officeDocument/2006/relationships/tags" Target="../tags/tag80.xml"/><Relationship Id="rId58" Type="http://schemas.openxmlformats.org/officeDocument/2006/relationships/tags" Target="../tags/tag79.xml"/><Relationship Id="rId57" Type="http://schemas.openxmlformats.org/officeDocument/2006/relationships/tags" Target="../tags/tag78.xml"/><Relationship Id="rId56" Type="http://schemas.openxmlformats.org/officeDocument/2006/relationships/tags" Target="../tags/tag77.xml"/><Relationship Id="rId55" Type="http://schemas.openxmlformats.org/officeDocument/2006/relationships/tags" Target="../tags/tag76.xml"/><Relationship Id="rId54" Type="http://schemas.openxmlformats.org/officeDocument/2006/relationships/tags" Target="../tags/tag75.xml"/><Relationship Id="rId53" Type="http://schemas.openxmlformats.org/officeDocument/2006/relationships/tags" Target="../tags/tag74.xml"/><Relationship Id="rId52" Type="http://schemas.openxmlformats.org/officeDocument/2006/relationships/tags" Target="../tags/tag73.xml"/><Relationship Id="rId51" Type="http://schemas.openxmlformats.org/officeDocument/2006/relationships/tags" Target="../tags/tag72.xml"/><Relationship Id="rId50" Type="http://schemas.openxmlformats.org/officeDocument/2006/relationships/tags" Target="../tags/tag71.xml"/><Relationship Id="rId5" Type="http://schemas.openxmlformats.org/officeDocument/2006/relationships/tags" Target="../tags/tag26.xml"/><Relationship Id="rId49" Type="http://schemas.openxmlformats.org/officeDocument/2006/relationships/tags" Target="../tags/tag70.xml"/><Relationship Id="rId48" Type="http://schemas.openxmlformats.org/officeDocument/2006/relationships/tags" Target="../tags/tag69.xml"/><Relationship Id="rId47" Type="http://schemas.openxmlformats.org/officeDocument/2006/relationships/tags" Target="../tags/tag68.xml"/><Relationship Id="rId46" Type="http://schemas.openxmlformats.org/officeDocument/2006/relationships/tags" Target="../tags/tag67.xml"/><Relationship Id="rId45" Type="http://schemas.openxmlformats.org/officeDocument/2006/relationships/tags" Target="../tags/tag66.xml"/><Relationship Id="rId44" Type="http://schemas.openxmlformats.org/officeDocument/2006/relationships/tags" Target="../tags/tag65.xml"/><Relationship Id="rId43" Type="http://schemas.openxmlformats.org/officeDocument/2006/relationships/tags" Target="../tags/tag64.xml"/><Relationship Id="rId42" Type="http://schemas.openxmlformats.org/officeDocument/2006/relationships/tags" Target="../tags/tag63.xml"/><Relationship Id="rId41" Type="http://schemas.openxmlformats.org/officeDocument/2006/relationships/tags" Target="../tags/tag62.xml"/><Relationship Id="rId40" Type="http://schemas.openxmlformats.org/officeDocument/2006/relationships/tags" Target="../tags/tag61.xml"/><Relationship Id="rId4" Type="http://schemas.openxmlformats.org/officeDocument/2006/relationships/tags" Target="../tags/tag25.xml"/><Relationship Id="rId39" Type="http://schemas.openxmlformats.org/officeDocument/2006/relationships/tags" Target="../tags/tag60.xml"/><Relationship Id="rId38" Type="http://schemas.openxmlformats.org/officeDocument/2006/relationships/tags" Target="../tags/tag59.xml"/><Relationship Id="rId37" Type="http://schemas.openxmlformats.org/officeDocument/2006/relationships/tags" Target="../tags/tag58.xml"/><Relationship Id="rId36" Type="http://schemas.openxmlformats.org/officeDocument/2006/relationships/tags" Target="../tags/tag57.xml"/><Relationship Id="rId35" Type="http://schemas.openxmlformats.org/officeDocument/2006/relationships/tags" Target="../tags/tag56.xml"/><Relationship Id="rId34" Type="http://schemas.openxmlformats.org/officeDocument/2006/relationships/tags" Target="../tags/tag55.xml"/><Relationship Id="rId33" Type="http://schemas.openxmlformats.org/officeDocument/2006/relationships/tags" Target="../tags/tag54.xml"/><Relationship Id="rId32" Type="http://schemas.openxmlformats.org/officeDocument/2006/relationships/tags" Target="../tags/tag53.xml"/><Relationship Id="rId31" Type="http://schemas.openxmlformats.org/officeDocument/2006/relationships/tags" Target="../tags/tag52.xml"/><Relationship Id="rId30" Type="http://schemas.openxmlformats.org/officeDocument/2006/relationships/tags" Target="../tags/tag51.xml"/><Relationship Id="rId3" Type="http://schemas.openxmlformats.org/officeDocument/2006/relationships/tags" Target="../tags/tag24.xml"/><Relationship Id="rId29" Type="http://schemas.openxmlformats.org/officeDocument/2006/relationships/tags" Target="../tags/tag50.xml"/><Relationship Id="rId28" Type="http://schemas.openxmlformats.org/officeDocument/2006/relationships/tags" Target="../tags/tag49.xml"/><Relationship Id="rId27" Type="http://schemas.openxmlformats.org/officeDocument/2006/relationships/tags" Target="../tags/tag48.xml"/><Relationship Id="rId26" Type="http://schemas.openxmlformats.org/officeDocument/2006/relationships/tags" Target="../tags/tag47.xml"/><Relationship Id="rId25" Type="http://schemas.openxmlformats.org/officeDocument/2006/relationships/tags" Target="../tags/tag46.xml"/><Relationship Id="rId24" Type="http://schemas.openxmlformats.org/officeDocument/2006/relationships/tags" Target="../tags/tag45.xml"/><Relationship Id="rId23" Type="http://schemas.openxmlformats.org/officeDocument/2006/relationships/tags" Target="../tags/tag44.xml"/><Relationship Id="rId22" Type="http://schemas.openxmlformats.org/officeDocument/2006/relationships/tags" Target="../tags/tag43.xml"/><Relationship Id="rId21" Type="http://schemas.openxmlformats.org/officeDocument/2006/relationships/tags" Target="../tags/tag42.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2" Type="http://schemas.openxmlformats.org/officeDocument/2006/relationships/notesSlide" Target="../notesSlides/notesSlide4.xml"/><Relationship Id="rId101" Type="http://schemas.openxmlformats.org/officeDocument/2006/relationships/slideLayout" Target="../slideLayouts/slideLayout4.xml"/><Relationship Id="rId100" Type="http://schemas.openxmlformats.org/officeDocument/2006/relationships/tags" Target="../tags/tag121.xml"/><Relationship Id="rId10" Type="http://schemas.openxmlformats.org/officeDocument/2006/relationships/tags" Target="../tags/tag31.xml"/><Relationship Id="rId1" Type="http://schemas.openxmlformats.org/officeDocument/2006/relationships/tags" Target="../tags/tag22.xml"/></Relationships>
</file>

<file path=ppt/slides/_rels/slide50.xml.rels><?xml version="1.0" encoding="UTF-8" standalone="yes"?>
<Relationships xmlns="http://schemas.openxmlformats.org/package/2006/relationships"><Relationship Id="rId9" Type="http://schemas.openxmlformats.org/officeDocument/2006/relationships/image" Target="../media/image50.png"/><Relationship Id="rId8" Type="http://schemas.openxmlformats.org/officeDocument/2006/relationships/image" Target="../media/image49.png"/><Relationship Id="rId7" Type="http://schemas.openxmlformats.org/officeDocument/2006/relationships/tags" Target="../tags/tag569.xml"/><Relationship Id="rId6" Type="http://schemas.openxmlformats.org/officeDocument/2006/relationships/tags" Target="../tags/tag568.xml"/><Relationship Id="rId5" Type="http://schemas.openxmlformats.org/officeDocument/2006/relationships/tags" Target="../tags/tag567.xml"/><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tags" Target="../tags/tag564.xml"/><Relationship Id="rId14" Type="http://schemas.openxmlformats.org/officeDocument/2006/relationships/notesSlide" Target="../notesSlides/notesSlide45.xml"/><Relationship Id="rId13" Type="http://schemas.openxmlformats.org/officeDocument/2006/relationships/slideLayout" Target="../slideLayouts/slideLayout13.xml"/><Relationship Id="rId12" Type="http://schemas.openxmlformats.org/officeDocument/2006/relationships/tags" Target="../tags/tag570.xml"/><Relationship Id="rId11" Type="http://schemas.openxmlformats.org/officeDocument/2006/relationships/image" Target="../media/image52.png"/><Relationship Id="rId10" Type="http://schemas.openxmlformats.org/officeDocument/2006/relationships/image" Target="../media/image51.png"/><Relationship Id="rId1" Type="http://schemas.openxmlformats.org/officeDocument/2006/relationships/tags" Target="../tags/tag563.xml"/></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1.xml"/><Relationship Id="rId5" Type="http://schemas.openxmlformats.org/officeDocument/2006/relationships/image" Target="../media/image53.png"/><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tags" Target="../tags/tag571.xml"/></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13.xml"/><Relationship Id="rId6" Type="http://schemas.openxmlformats.org/officeDocument/2006/relationships/tags" Target="../tags/tag578.xml"/><Relationship Id="rId5" Type="http://schemas.openxmlformats.org/officeDocument/2006/relationships/image" Target="../media/image55.png"/><Relationship Id="rId4" Type="http://schemas.openxmlformats.org/officeDocument/2006/relationships/image" Target="../media/image54.png"/><Relationship Id="rId3" Type="http://schemas.openxmlformats.org/officeDocument/2006/relationships/tags" Target="../tags/tag577.xml"/><Relationship Id="rId2" Type="http://schemas.openxmlformats.org/officeDocument/2006/relationships/tags" Target="../tags/tag576.xml"/><Relationship Id="rId1" Type="http://schemas.openxmlformats.org/officeDocument/2006/relationships/tags" Target="../tags/tag575.xml"/></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1.xml"/><Relationship Id="rId4" Type="http://schemas.openxmlformats.org/officeDocument/2006/relationships/tags" Target="../tags/tag582.xml"/><Relationship Id="rId3" Type="http://schemas.openxmlformats.org/officeDocument/2006/relationships/tags" Target="../tags/tag581.xml"/><Relationship Id="rId2" Type="http://schemas.openxmlformats.org/officeDocument/2006/relationships/tags" Target="../tags/tag580.xml"/><Relationship Id="rId1" Type="http://schemas.openxmlformats.org/officeDocument/2006/relationships/tags" Target="../tags/tag579.xml"/></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49.xml"/><Relationship Id="rId5" Type="http://schemas.openxmlformats.org/officeDocument/2006/relationships/slideLayout" Target="../slideLayouts/slideLayout1.xml"/><Relationship Id="rId4" Type="http://schemas.openxmlformats.org/officeDocument/2006/relationships/tags" Target="../tags/tag586.xml"/><Relationship Id="rId3" Type="http://schemas.openxmlformats.org/officeDocument/2006/relationships/tags" Target="../tags/tag585.xml"/><Relationship Id="rId2" Type="http://schemas.openxmlformats.org/officeDocument/2006/relationships/tags" Target="../tags/tag584.xml"/><Relationship Id="rId1" Type="http://schemas.openxmlformats.org/officeDocument/2006/relationships/tags" Target="../tags/tag583.xml"/></Relationships>
</file>

<file path=ppt/slides/_rels/slide55.xml.rels><?xml version="1.0" encoding="UTF-8" standalone="yes"?>
<Relationships xmlns="http://schemas.openxmlformats.org/package/2006/relationships"><Relationship Id="rId9" Type="http://schemas.openxmlformats.org/officeDocument/2006/relationships/notesSlide" Target="../notesSlides/notesSlide50.xml"/><Relationship Id="rId8" Type="http://schemas.openxmlformats.org/officeDocument/2006/relationships/slideLayout" Target="../slideLayouts/slideLayout13.xml"/><Relationship Id="rId7" Type="http://schemas.openxmlformats.org/officeDocument/2006/relationships/tags" Target="../tags/tag590.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tags" Target="../tags/tag589.xml"/><Relationship Id="rId2" Type="http://schemas.openxmlformats.org/officeDocument/2006/relationships/tags" Target="../tags/tag588.xml"/><Relationship Id="rId1" Type="http://schemas.openxmlformats.org/officeDocument/2006/relationships/tags" Target="../tags/tag587.xml"/></Relationships>
</file>

<file path=ppt/slides/_rels/slide56.xml.rels><?xml version="1.0" encoding="UTF-8" standalone="yes"?>
<Relationships xmlns="http://schemas.openxmlformats.org/package/2006/relationships"><Relationship Id="rId8" Type="http://schemas.openxmlformats.org/officeDocument/2006/relationships/notesSlide" Target="../notesSlides/notesSlide51.xml"/><Relationship Id="rId7" Type="http://schemas.openxmlformats.org/officeDocument/2006/relationships/slideLayout" Target="../slideLayouts/slideLayout13.xml"/><Relationship Id="rId6" Type="http://schemas.openxmlformats.org/officeDocument/2006/relationships/tags" Target="../tags/tag594.xml"/><Relationship Id="rId5" Type="http://schemas.openxmlformats.org/officeDocument/2006/relationships/image" Target="../media/image60.png"/><Relationship Id="rId4" Type="http://schemas.openxmlformats.org/officeDocument/2006/relationships/image" Target="../media/image59.png"/><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tags" Target="../tags/tag591.xml"/></Relationships>
</file>

<file path=ppt/slides/_rels/slide57.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image" Target="../media/image61.png"/><Relationship Id="rId7" Type="http://schemas.openxmlformats.org/officeDocument/2006/relationships/tags" Target="../tags/tag601.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3" Type="http://schemas.openxmlformats.org/officeDocument/2006/relationships/tags" Target="../tags/tag597.xml"/><Relationship Id="rId2" Type="http://schemas.openxmlformats.org/officeDocument/2006/relationships/tags" Target="../tags/tag596.xml"/><Relationship Id="rId11" Type="http://schemas.openxmlformats.org/officeDocument/2006/relationships/notesSlide" Target="../notesSlides/notesSlide52.xml"/><Relationship Id="rId10" Type="http://schemas.openxmlformats.org/officeDocument/2006/relationships/slideLayout" Target="../slideLayouts/slideLayout13.xml"/><Relationship Id="rId1" Type="http://schemas.openxmlformats.org/officeDocument/2006/relationships/tags" Target="../tags/tag595.xml"/></Relationships>
</file>

<file path=ppt/slides/_rels/slide58.xml.rels><?xml version="1.0" encoding="UTF-8" standalone="yes"?>
<Relationships xmlns="http://schemas.openxmlformats.org/package/2006/relationships"><Relationship Id="rId9" Type="http://schemas.openxmlformats.org/officeDocument/2006/relationships/tags" Target="../tags/tag610.xml"/><Relationship Id="rId8" Type="http://schemas.openxmlformats.org/officeDocument/2006/relationships/image" Target="../media/image62.png"/><Relationship Id="rId7" Type="http://schemas.openxmlformats.org/officeDocument/2006/relationships/tags" Target="../tags/tag609.xml"/><Relationship Id="rId6" Type="http://schemas.openxmlformats.org/officeDocument/2006/relationships/tags" Target="../tags/tag608.xml"/><Relationship Id="rId5" Type="http://schemas.openxmlformats.org/officeDocument/2006/relationships/tags" Target="../tags/tag607.xml"/><Relationship Id="rId4" Type="http://schemas.openxmlformats.org/officeDocument/2006/relationships/tags" Target="../tags/tag606.xml"/><Relationship Id="rId3" Type="http://schemas.openxmlformats.org/officeDocument/2006/relationships/tags" Target="../tags/tag605.xml"/><Relationship Id="rId2" Type="http://schemas.openxmlformats.org/officeDocument/2006/relationships/tags" Target="../tags/tag604.xml"/><Relationship Id="rId11" Type="http://schemas.openxmlformats.org/officeDocument/2006/relationships/notesSlide" Target="../notesSlides/notesSlide53.xml"/><Relationship Id="rId10" Type="http://schemas.openxmlformats.org/officeDocument/2006/relationships/slideLayout" Target="../slideLayouts/slideLayout13.xml"/><Relationship Id="rId1" Type="http://schemas.openxmlformats.org/officeDocument/2006/relationships/tags" Target="../tags/tag603.xml"/></Relationships>
</file>

<file path=ppt/slides/_rels/slide59.xml.rels><?xml version="1.0" encoding="UTF-8" standalone="yes"?>
<Relationships xmlns="http://schemas.openxmlformats.org/package/2006/relationships"><Relationship Id="rId9" Type="http://schemas.openxmlformats.org/officeDocument/2006/relationships/image" Target="../media/image63.png"/><Relationship Id="rId8" Type="http://schemas.openxmlformats.org/officeDocument/2006/relationships/tags" Target="../tags/tag618.xml"/><Relationship Id="rId7" Type="http://schemas.openxmlformats.org/officeDocument/2006/relationships/tags" Target="../tags/tag617.xml"/><Relationship Id="rId6" Type="http://schemas.openxmlformats.org/officeDocument/2006/relationships/tags" Target="../tags/tag616.xml"/><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tags" Target="../tags/tag613.xml"/><Relationship Id="rId2" Type="http://schemas.openxmlformats.org/officeDocument/2006/relationships/tags" Target="../tags/tag612.xml"/><Relationship Id="rId12" Type="http://schemas.openxmlformats.org/officeDocument/2006/relationships/notesSlide" Target="../notesSlides/notesSlide54.xml"/><Relationship Id="rId11" Type="http://schemas.openxmlformats.org/officeDocument/2006/relationships/slideLayout" Target="../slideLayouts/slideLayout13.xml"/><Relationship Id="rId10" Type="http://schemas.openxmlformats.org/officeDocument/2006/relationships/tags" Target="../tags/tag619.xml"/><Relationship Id="rId1" Type="http://schemas.openxmlformats.org/officeDocument/2006/relationships/tags" Target="../tags/tag611.xml"/></Relationships>
</file>

<file path=ppt/slides/_rels/slide6.xml.rels><?xml version="1.0" encoding="UTF-8" standalone="yes"?>
<Relationships xmlns="http://schemas.openxmlformats.org/package/2006/relationships"><Relationship Id="rId99" Type="http://schemas.openxmlformats.org/officeDocument/2006/relationships/tags" Target="../tags/tag220.xml"/><Relationship Id="rId98" Type="http://schemas.openxmlformats.org/officeDocument/2006/relationships/tags" Target="../tags/tag219.xml"/><Relationship Id="rId97" Type="http://schemas.openxmlformats.org/officeDocument/2006/relationships/tags" Target="../tags/tag218.xml"/><Relationship Id="rId96" Type="http://schemas.openxmlformats.org/officeDocument/2006/relationships/tags" Target="../tags/tag217.xml"/><Relationship Id="rId95" Type="http://schemas.openxmlformats.org/officeDocument/2006/relationships/tags" Target="../tags/tag216.xml"/><Relationship Id="rId94" Type="http://schemas.openxmlformats.org/officeDocument/2006/relationships/tags" Target="../tags/tag215.xml"/><Relationship Id="rId93" Type="http://schemas.openxmlformats.org/officeDocument/2006/relationships/tags" Target="../tags/tag214.xml"/><Relationship Id="rId92" Type="http://schemas.openxmlformats.org/officeDocument/2006/relationships/tags" Target="../tags/tag213.xml"/><Relationship Id="rId91" Type="http://schemas.openxmlformats.org/officeDocument/2006/relationships/tags" Target="../tags/tag212.xml"/><Relationship Id="rId90" Type="http://schemas.openxmlformats.org/officeDocument/2006/relationships/tags" Target="../tags/tag211.xml"/><Relationship Id="rId9" Type="http://schemas.openxmlformats.org/officeDocument/2006/relationships/tags" Target="../tags/tag130.xml"/><Relationship Id="rId89" Type="http://schemas.openxmlformats.org/officeDocument/2006/relationships/tags" Target="../tags/tag210.xml"/><Relationship Id="rId88" Type="http://schemas.openxmlformats.org/officeDocument/2006/relationships/tags" Target="../tags/tag209.xml"/><Relationship Id="rId87" Type="http://schemas.openxmlformats.org/officeDocument/2006/relationships/tags" Target="../tags/tag208.xml"/><Relationship Id="rId86" Type="http://schemas.openxmlformats.org/officeDocument/2006/relationships/tags" Target="../tags/tag207.xml"/><Relationship Id="rId85" Type="http://schemas.openxmlformats.org/officeDocument/2006/relationships/tags" Target="../tags/tag206.xml"/><Relationship Id="rId84" Type="http://schemas.openxmlformats.org/officeDocument/2006/relationships/tags" Target="../tags/tag205.xml"/><Relationship Id="rId83" Type="http://schemas.openxmlformats.org/officeDocument/2006/relationships/tags" Target="../tags/tag204.xml"/><Relationship Id="rId82" Type="http://schemas.openxmlformats.org/officeDocument/2006/relationships/tags" Target="../tags/tag203.xml"/><Relationship Id="rId81" Type="http://schemas.openxmlformats.org/officeDocument/2006/relationships/tags" Target="../tags/tag202.xml"/><Relationship Id="rId80" Type="http://schemas.openxmlformats.org/officeDocument/2006/relationships/tags" Target="../tags/tag201.xml"/><Relationship Id="rId8" Type="http://schemas.openxmlformats.org/officeDocument/2006/relationships/tags" Target="../tags/tag129.xml"/><Relationship Id="rId79" Type="http://schemas.openxmlformats.org/officeDocument/2006/relationships/tags" Target="../tags/tag200.xml"/><Relationship Id="rId78" Type="http://schemas.openxmlformats.org/officeDocument/2006/relationships/tags" Target="../tags/tag199.xml"/><Relationship Id="rId77" Type="http://schemas.openxmlformats.org/officeDocument/2006/relationships/tags" Target="../tags/tag198.xml"/><Relationship Id="rId76" Type="http://schemas.openxmlformats.org/officeDocument/2006/relationships/tags" Target="../tags/tag197.xml"/><Relationship Id="rId75" Type="http://schemas.openxmlformats.org/officeDocument/2006/relationships/tags" Target="../tags/tag196.xml"/><Relationship Id="rId74" Type="http://schemas.openxmlformats.org/officeDocument/2006/relationships/tags" Target="../tags/tag195.xml"/><Relationship Id="rId73" Type="http://schemas.openxmlformats.org/officeDocument/2006/relationships/tags" Target="../tags/tag194.xml"/><Relationship Id="rId72" Type="http://schemas.openxmlformats.org/officeDocument/2006/relationships/tags" Target="../tags/tag193.xml"/><Relationship Id="rId71" Type="http://schemas.openxmlformats.org/officeDocument/2006/relationships/tags" Target="../tags/tag192.xml"/><Relationship Id="rId70" Type="http://schemas.openxmlformats.org/officeDocument/2006/relationships/tags" Target="../tags/tag191.xml"/><Relationship Id="rId7" Type="http://schemas.openxmlformats.org/officeDocument/2006/relationships/tags" Target="../tags/tag128.xml"/><Relationship Id="rId69" Type="http://schemas.openxmlformats.org/officeDocument/2006/relationships/tags" Target="../tags/tag190.xml"/><Relationship Id="rId68" Type="http://schemas.openxmlformats.org/officeDocument/2006/relationships/tags" Target="../tags/tag189.xml"/><Relationship Id="rId67" Type="http://schemas.openxmlformats.org/officeDocument/2006/relationships/tags" Target="../tags/tag188.xml"/><Relationship Id="rId66" Type="http://schemas.openxmlformats.org/officeDocument/2006/relationships/tags" Target="../tags/tag187.xml"/><Relationship Id="rId65" Type="http://schemas.openxmlformats.org/officeDocument/2006/relationships/tags" Target="../tags/tag186.xml"/><Relationship Id="rId64" Type="http://schemas.openxmlformats.org/officeDocument/2006/relationships/tags" Target="../tags/tag185.xml"/><Relationship Id="rId63" Type="http://schemas.openxmlformats.org/officeDocument/2006/relationships/tags" Target="../tags/tag184.xml"/><Relationship Id="rId62" Type="http://schemas.openxmlformats.org/officeDocument/2006/relationships/tags" Target="../tags/tag183.xml"/><Relationship Id="rId61" Type="http://schemas.openxmlformats.org/officeDocument/2006/relationships/tags" Target="../tags/tag182.xml"/><Relationship Id="rId60" Type="http://schemas.openxmlformats.org/officeDocument/2006/relationships/tags" Target="../tags/tag181.xml"/><Relationship Id="rId6" Type="http://schemas.openxmlformats.org/officeDocument/2006/relationships/tags" Target="../tags/tag127.xml"/><Relationship Id="rId59" Type="http://schemas.openxmlformats.org/officeDocument/2006/relationships/tags" Target="../tags/tag180.xml"/><Relationship Id="rId58" Type="http://schemas.openxmlformats.org/officeDocument/2006/relationships/tags" Target="../tags/tag179.xml"/><Relationship Id="rId57" Type="http://schemas.openxmlformats.org/officeDocument/2006/relationships/tags" Target="../tags/tag178.xml"/><Relationship Id="rId56" Type="http://schemas.openxmlformats.org/officeDocument/2006/relationships/tags" Target="../tags/tag177.xml"/><Relationship Id="rId55" Type="http://schemas.openxmlformats.org/officeDocument/2006/relationships/tags" Target="../tags/tag176.xml"/><Relationship Id="rId54" Type="http://schemas.openxmlformats.org/officeDocument/2006/relationships/tags" Target="../tags/tag175.xml"/><Relationship Id="rId53" Type="http://schemas.openxmlformats.org/officeDocument/2006/relationships/tags" Target="../tags/tag174.xml"/><Relationship Id="rId52" Type="http://schemas.openxmlformats.org/officeDocument/2006/relationships/tags" Target="../tags/tag173.xml"/><Relationship Id="rId51" Type="http://schemas.openxmlformats.org/officeDocument/2006/relationships/tags" Target="../tags/tag172.xml"/><Relationship Id="rId50" Type="http://schemas.openxmlformats.org/officeDocument/2006/relationships/tags" Target="../tags/tag171.xml"/><Relationship Id="rId5" Type="http://schemas.openxmlformats.org/officeDocument/2006/relationships/tags" Target="../tags/tag126.xml"/><Relationship Id="rId49" Type="http://schemas.openxmlformats.org/officeDocument/2006/relationships/tags" Target="../tags/tag170.xml"/><Relationship Id="rId48" Type="http://schemas.openxmlformats.org/officeDocument/2006/relationships/tags" Target="../tags/tag169.xml"/><Relationship Id="rId47" Type="http://schemas.openxmlformats.org/officeDocument/2006/relationships/tags" Target="../tags/tag168.xml"/><Relationship Id="rId46" Type="http://schemas.openxmlformats.org/officeDocument/2006/relationships/tags" Target="../tags/tag167.xml"/><Relationship Id="rId45" Type="http://schemas.openxmlformats.org/officeDocument/2006/relationships/tags" Target="../tags/tag166.xml"/><Relationship Id="rId44" Type="http://schemas.openxmlformats.org/officeDocument/2006/relationships/tags" Target="../tags/tag165.xml"/><Relationship Id="rId43" Type="http://schemas.openxmlformats.org/officeDocument/2006/relationships/tags" Target="../tags/tag164.xml"/><Relationship Id="rId42" Type="http://schemas.openxmlformats.org/officeDocument/2006/relationships/tags" Target="../tags/tag163.xml"/><Relationship Id="rId41" Type="http://schemas.openxmlformats.org/officeDocument/2006/relationships/tags" Target="../tags/tag162.xml"/><Relationship Id="rId40" Type="http://schemas.openxmlformats.org/officeDocument/2006/relationships/tags" Target="../tags/tag161.xml"/><Relationship Id="rId4" Type="http://schemas.openxmlformats.org/officeDocument/2006/relationships/tags" Target="../tags/tag125.xml"/><Relationship Id="rId39" Type="http://schemas.openxmlformats.org/officeDocument/2006/relationships/tags" Target="../tags/tag160.xml"/><Relationship Id="rId38" Type="http://schemas.openxmlformats.org/officeDocument/2006/relationships/tags" Target="../tags/tag159.xml"/><Relationship Id="rId37" Type="http://schemas.openxmlformats.org/officeDocument/2006/relationships/tags" Target="../tags/tag158.xml"/><Relationship Id="rId36" Type="http://schemas.openxmlformats.org/officeDocument/2006/relationships/tags" Target="../tags/tag157.xml"/><Relationship Id="rId35" Type="http://schemas.openxmlformats.org/officeDocument/2006/relationships/tags" Target="../tags/tag156.xml"/><Relationship Id="rId34" Type="http://schemas.openxmlformats.org/officeDocument/2006/relationships/tags" Target="../tags/tag155.xml"/><Relationship Id="rId33" Type="http://schemas.openxmlformats.org/officeDocument/2006/relationships/tags" Target="../tags/tag154.xml"/><Relationship Id="rId32" Type="http://schemas.openxmlformats.org/officeDocument/2006/relationships/tags" Target="../tags/tag153.xml"/><Relationship Id="rId31" Type="http://schemas.openxmlformats.org/officeDocument/2006/relationships/tags" Target="../tags/tag152.xml"/><Relationship Id="rId30" Type="http://schemas.openxmlformats.org/officeDocument/2006/relationships/tags" Target="../tags/tag151.xml"/><Relationship Id="rId3" Type="http://schemas.openxmlformats.org/officeDocument/2006/relationships/tags" Target="../tags/tag124.xml"/><Relationship Id="rId29" Type="http://schemas.openxmlformats.org/officeDocument/2006/relationships/tags" Target="../tags/tag150.xml"/><Relationship Id="rId28" Type="http://schemas.openxmlformats.org/officeDocument/2006/relationships/tags" Target="../tags/tag149.xml"/><Relationship Id="rId27" Type="http://schemas.openxmlformats.org/officeDocument/2006/relationships/tags" Target="../tags/tag148.xml"/><Relationship Id="rId26" Type="http://schemas.openxmlformats.org/officeDocument/2006/relationships/tags" Target="../tags/tag147.xml"/><Relationship Id="rId25" Type="http://schemas.openxmlformats.org/officeDocument/2006/relationships/tags" Target="../tags/tag146.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tags" Target="../tags/tag123.xml"/><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6" Type="http://schemas.openxmlformats.org/officeDocument/2006/relationships/notesSlide" Target="../notesSlides/notesSlide5.xml"/><Relationship Id="rId105" Type="http://schemas.openxmlformats.org/officeDocument/2006/relationships/slideLayout" Target="../slideLayouts/slideLayout4.xml"/><Relationship Id="rId104" Type="http://schemas.openxmlformats.org/officeDocument/2006/relationships/tags" Target="../tags/tag225.xml"/><Relationship Id="rId103" Type="http://schemas.openxmlformats.org/officeDocument/2006/relationships/tags" Target="../tags/tag224.xml"/><Relationship Id="rId102" Type="http://schemas.openxmlformats.org/officeDocument/2006/relationships/tags" Target="../tags/tag223.xml"/><Relationship Id="rId101" Type="http://schemas.openxmlformats.org/officeDocument/2006/relationships/tags" Target="../tags/tag222.xml"/><Relationship Id="rId100" Type="http://schemas.openxmlformats.org/officeDocument/2006/relationships/tags" Target="../tags/tag221.xml"/><Relationship Id="rId10" Type="http://schemas.openxmlformats.org/officeDocument/2006/relationships/tags" Target="../tags/tag131.xml"/><Relationship Id="rId1" Type="http://schemas.openxmlformats.org/officeDocument/2006/relationships/tags" Target="../tags/tag122.xml"/></Relationships>
</file>

<file path=ppt/slides/_rels/slide60.xml.rels><?xml version="1.0" encoding="UTF-8" standalone="yes"?>
<Relationships xmlns="http://schemas.openxmlformats.org/package/2006/relationships"><Relationship Id="rId6" Type="http://schemas.openxmlformats.org/officeDocument/2006/relationships/notesSlide" Target="../notesSlides/notesSlide55.xml"/><Relationship Id="rId5" Type="http://schemas.openxmlformats.org/officeDocument/2006/relationships/slideLayout" Target="../slideLayouts/slideLayout1.xml"/><Relationship Id="rId4" Type="http://schemas.openxmlformats.org/officeDocument/2006/relationships/tags" Target="../tags/tag623.xml"/><Relationship Id="rId3" Type="http://schemas.openxmlformats.org/officeDocument/2006/relationships/tags" Target="../tags/tag622.xml"/><Relationship Id="rId2" Type="http://schemas.openxmlformats.org/officeDocument/2006/relationships/tags" Target="../tags/tag621.xml"/><Relationship Id="rId1" Type="http://schemas.openxmlformats.org/officeDocument/2006/relationships/tags" Target="../tags/tag62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tags" Target="../tags/tag624.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tags" Target="../tags/tag625.xml"/></Relationships>
</file>

<file path=ppt/slides/_rels/slide63.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1.xml"/><Relationship Id="rId4" Type="http://schemas.openxmlformats.org/officeDocument/2006/relationships/tags" Target="../tags/tag629.xml"/><Relationship Id="rId3" Type="http://schemas.openxmlformats.org/officeDocument/2006/relationships/tags" Target="../tags/tag628.xml"/><Relationship Id="rId2" Type="http://schemas.openxmlformats.org/officeDocument/2006/relationships/tags" Target="../tags/tag627.xml"/><Relationship Id="rId1" Type="http://schemas.openxmlformats.org/officeDocument/2006/relationships/tags" Target="../tags/tag626.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632.xml"/><Relationship Id="rId3" Type="http://schemas.openxmlformats.org/officeDocument/2006/relationships/image" Target="../media/image64.png"/><Relationship Id="rId2" Type="http://schemas.openxmlformats.org/officeDocument/2006/relationships/tags" Target="../tags/tag631.xml"/><Relationship Id="rId1" Type="http://schemas.openxmlformats.org/officeDocument/2006/relationships/tags" Target="../tags/tag630.xml"/></Relationships>
</file>

<file path=ppt/slides/_rels/slide6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635.xml"/><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tags" Target="../tags/tag634.xml"/><Relationship Id="rId1" Type="http://schemas.openxmlformats.org/officeDocument/2006/relationships/tags" Target="../tags/tag633.xml"/></Relationships>
</file>

<file path=ppt/slides/_rels/slide66.xml.rels><?xml version="1.0" encoding="UTF-8" standalone="yes"?>
<Relationships xmlns="http://schemas.openxmlformats.org/package/2006/relationships"><Relationship Id="rId9" Type="http://schemas.openxmlformats.org/officeDocument/2006/relationships/tags" Target="../tags/tag644.xml"/><Relationship Id="rId8" Type="http://schemas.openxmlformats.org/officeDocument/2006/relationships/tags" Target="../tags/tag643.xml"/><Relationship Id="rId7" Type="http://schemas.openxmlformats.org/officeDocument/2006/relationships/tags" Target="../tags/tag642.xml"/><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5" Type="http://schemas.openxmlformats.org/officeDocument/2006/relationships/notesSlide" Target="../notesSlides/notesSlide59.xml"/><Relationship Id="rId24" Type="http://schemas.openxmlformats.org/officeDocument/2006/relationships/slideLayout" Target="../slideLayouts/slideLayout4.xml"/><Relationship Id="rId23" Type="http://schemas.openxmlformats.org/officeDocument/2006/relationships/tags" Target="../tags/tag658.xml"/><Relationship Id="rId22" Type="http://schemas.openxmlformats.org/officeDocument/2006/relationships/tags" Target="../tags/tag657.xml"/><Relationship Id="rId21" Type="http://schemas.openxmlformats.org/officeDocument/2006/relationships/tags" Target="../tags/tag656.xml"/><Relationship Id="rId20" Type="http://schemas.openxmlformats.org/officeDocument/2006/relationships/tags" Target="../tags/tag655.xml"/><Relationship Id="rId2" Type="http://schemas.openxmlformats.org/officeDocument/2006/relationships/tags" Target="../tags/tag637.xml"/><Relationship Id="rId19" Type="http://schemas.openxmlformats.org/officeDocument/2006/relationships/tags" Target="../tags/tag654.xml"/><Relationship Id="rId18" Type="http://schemas.openxmlformats.org/officeDocument/2006/relationships/tags" Target="../tags/tag653.xml"/><Relationship Id="rId17" Type="http://schemas.openxmlformats.org/officeDocument/2006/relationships/tags" Target="../tags/tag652.xml"/><Relationship Id="rId16" Type="http://schemas.openxmlformats.org/officeDocument/2006/relationships/tags" Target="../tags/tag651.xml"/><Relationship Id="rId15" Type="http://schemas.openxmlformats.org/officeDocument/2006/relationships/tags" Target="../tags/tag650.xml"/><Relationship Id="rId14" Type="http://schemas.openxmlformats.org/officeDocument/2006/relationships/tags" Target="../tags/tag649.xml"/><Relationship Id="rId13" Type="http://schemas.openxmlformats.org/officeDocument/2006/relationships/tags" Target="../tags/tag648.xml"/><Relationship Id="rId12" Type="http://schemas.openxmlformats.org/officeDocument/2006/relationships/tags" Target="../tags/tag647.xml"/><Relationship Id="rId11" Type="http://schemas.openxmlformats.org/officeDocument/2006/relationships/tags" Target="../tags/tag646.xml"/><Relationship Id="rId10" Type="http://schemas.openxmlformats.org/officeDocument/2006/relationships/tags" Target="../tags/tag645.xml"/><Relationship Id="rId1" Type="http://schemas.openxmlformats.org/officeDocument/2006/relationships/tags" Target="../tags/tag636.xml"/></Relationships>
</file>

<file path=ppt/slides/_rels/slide67.xml.rels><?xml version="1.0" encoding="UTF-8" standalone="yes"?>
<Relationships xmlns="http://schemas.openxmlformats.org/package/2006/relationships"><Relationship Id="rId9" Type="http://schemas.openxmlformats.org/officeDocument/2006/relationships/notesSlide" Target="../notesSlides/notesSlide60.xml"/><Relationship Id="rId8" Type="http://schemas.openxmlformats.org/officeDocument/2006/relationships/slideLayout" Target="../slideLayouts/slideLayout13.xml"/><Relationship Id="rId7" Type="http://schemas.openxmlformats.org/officeDocument/2006/relationships/tags" Target="../tags/tag662.xml"/><Relationship Id="rId6" Type="http://schemas.openxmlformats.org/officeDocument/2006/relationships/image" Target="../media/image69.png"/><Relationship Id="rId5" Type="http://schemas.openxmlformats.org/officeDocument/2006/relationships/tags" Target="../tags/tag661.xml"/><Relationship Id="rId4" Type="http://schemas.openxmlformats.org/officeDocument/2006/relationships/image" Target="../media/image68.png"/><Relationship Id="rId3" Type="http://schemas.openxmlformats.org/officeDocument/2006/relationships/image" Target="../media/image67.png"/><Relationship Id="rId2" Type="http://schemas.openxmlformats.org/officeDocument/2006/relationships/tags" Target="../tags/tag660.xml"/><Relationship Id="rId1" Type="http://schemas.openxmlformats.org/officeDocument/2006/relationships/tags" Target="../tags/tag659.xml"/></Relationships>
</file>

<file path=ppt/slides/_rels/slide68.xml.rels><?xml version="1.0" encoding="UTF-8" standalone="yes"?>
<Relationships xmlns="http://schemas.openxmlformats.org/package/2006/relationships"><Relationship Id="rId7" Type="http://schemas.openxmlformats.org/officeDocument/2006/relationships/notesSlide" Target="../notesSlides/notesSlide61.xml"/><Relationship Id="rId6" Type="http://schemas.openxmlformats.org/officeDocument/2006/relationships/slideLayout" Target="../slideLayouts/slideLayout1.xml"/><Relationship Id="rId5" Type="http://schemas.openxmlformats.org/officeDocument/2006/relationships/image" Target="../media/image70.png"/><Relationship Id="rId4" Type="http://schemas.openxmlformats.org/officeDocument/2006/relationships/tags" Target="../tags/tag666.xml"/><Relationship Id="rId3" Type="http://schemas.openxmlformats.org/officeDocument/2006/relationships/tags" Target="../tags/tag665.xml"/><Relationship Id="rId2" Type="http://schemas.openxmlformats.org/officeDocument/2006/relationships/tags" Target="../tags/tag664.xml"/><Relationship Id="rId1" Type="http://schemas.openxmlformats.org/officeDocument/2006/relationships/tags" Target="../tags/tag663.xml"/></Relationships>
</file>

<file path=ppt/slides/_rels/slide69.xml.rels><?xml version="1.0" encoding="UTF-8" standalone="yes"?>
<Relationships xmlns="http://schemas.openxmlformats.org/package/2006/relationships"><Relationship Id="rId8" Type="http://schemas.openxmlformats.org/officeDocument/2006/relationships/notesSlide" Target="../notesSlides/notesSlide62.xml"/><Relationship Id="rId7" Type="http://schemas.openxmlformats.org/officeDocument/2006/relationships/slideLayout" Target="../slideLayouts/slideLayout13.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image" Target="../media/image71.png"/><Relationship Id="rId3" Type="http://schemas.openxmlformats.org/officeDocument/2006/relationships/tags" Target="../tags/tag669.xml"/><Relationship Id="rId2" Type="http://schemas.openxmlformats.org/officeDocument/2006/relationships/tags" Target="../tags/tag668.xml"/><Relationship Id="rId1" Type="http://schemas.openxmlformats.org/officeDocument/2006/relationships/tags" Target="../tags/tag667.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28.xml"/><Relationship Id="rId3" Type="http://schemas.openxmlformats.org/officeDocument/2006/relationships/image" Target="../media/image3.png"/><Relationship Id="rId2" Type="http://schemas.openxmlformats.org/officeDocument/2006/relationships/tags" Target="../tags/tag227.xml"/><Relationship Id="rId1" Type="http://schemas.openxmlformats.org/officeDocument/2006/relationships/tags" Target="../tags/tag226.xml"/></Relationships>
</file>

<file path=ppt/slides/_rels/slide70.xml.rels><?xml version="1.0" encoding="UTF-8" standalone="yes"?>
<Relationships xmlns="http://schemas.openxmlformats.org/package/2006/relationships"><Relationship Id="rId8" Type="http://schemas.openxmlformats.org/officeDocument/2006/relationships/notesSlide" Target="../notesSlides/notesSlide63.xml"/><Relationship Id="rId7" Type="http://schemas.openxmlformats.org/officeDocument/2006/relationships/slideLayout" Target="../slideLayouts/slideLayout13.xml"/><Relationship Id="rId6" Type="http://schemas.openxmlformats.org/officeDocument/2006/relationships/tags" Target="../tags/tag675.xml"/><Relationship Id="rId5" Type="http://schemas.openxmlformats.org/officeDocument/2006/relationships/image" Target="../media/image73.png"/><Relationship Id="rId4" Type="http://schemas.openxmlformats.org/officeDocument/2006/relationships/image" Target="../media/image72.png"/><Relationship Id="rId3" Type="http://schemas.openxmlformats.org/officeDocument/2006/relationships/tags" Target="../tags/tag674.xml"/><Relationship Id="rId2" Type="http://schemas.openxmlformats.org/officeDocument/2006/relationships/tags" Target="../tags/tag673.xml"/><Relationship Id="rId1" Type="http://schemas.openxmlformats.org/officeDocument/2006/relationships/tags" Target="../tags/tag672.xml"/></Relationships>
</file>

<file path=ppt/slides/_rels/slide71.xml.rels><?xml version="1.0" encoding="UTF-8" standalone="yes"?>
<Relationships xmlns="http://schemas.openxmlformats.org/package/2006/relationships"><Relationship Id="rId7" Type="http://schemas.openxmlformats.org/officeDocument/2006/relationships/notesSlide" Target="../notesSlides/notesSlide64.xml"/><Relationship Id="rId6"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tags" Target="../tags/tag679.xml"/><Relationship Id="rId3" Type="http://schemas.openxmlformats.org/officeDocument/2006/relationships/tags" Target="../tags/tag678.xml"/><Relationship Id="rId2" Type="http://schemas.openxmlformats.org/officeDocument/2006/relationships/tags" Target="../tags/tag677.xml"/><Relationship Id="rId1" Type="http://schemas.openxmlformats.org/officeDocument/2006/relationships/tags" Target="../tags/tag676.xml"/></Relationships>
</file>

<file path=ppt/slides/_rels/slide72.xml.rels><?xml version="1.0" encoding="UTF-8" standalone="yes"?>
<Relationships xmlns="http://schemas.openxmlformats.org/package/2006/relationships"><Relationship Id="rId9" Type="http://schemas.openxmlformats.org/officeDocument/2006/relationships/notesSlide" Target="../notesSlides/notesSlide65.xml"/><Relationship Id="rId8" Type="http://schemas.openxmlformats.org/officeDocument/2006/relationships/slideLayout" Target="../slideLayouts/slideLayout1.xml"/><Relationship Id="rId7" Type="http://schemas.openxmlformats.org/officeDocument/2006/relationships/image" Target="../media/image77.png"/><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tags" Target="../tags/tag683.xml"/><Relationship Id="rId3" Type="http://schemas.openxmlformats.org/officeDocument/2006/relationships/tags" Target="../tags/tag682.xml"/><Relationship Id="rId2" Type="http://schemas.openxmlformats.org/officeDocument/2006/relationships/tags" Target="../tags/tag681.xml"/><Relationship Id="rId1" Type="http://schemas.openxmlformats.org/officeDocument/2006/relationships/tags" Target="../tags/tag680.xml"/></Relationships>
</file>

<file path=ppt/slides/_rels/slide73.xml.rels><?xml version="1.0" encoding="UTF-8" standalone="yes"?>
<Relationships xmlns="http://schemas.openxmlformats.org/package/2006/relationships"><Relationship Id="rId8" Type="http://schemas.openxmlformats.org/officeDocument/2006/relationships/notesSlide" Target="../notesSlides/notesSlide66.xml"/><Relationship Id="rId7" Type="http://schemas.openxmlformats.org/officeDocument/2006/relationships/slideLayout" Target="../slideLayouts/slideLayout13.xml"/><Relationship Id="rId6" Type="http://schemas.openxmlformats.org/officeDocument/2006/relationships/tags" Target="../tags/tag687.xml"/><Relationship Id="rId5" Type="http://schemas.openxmlformats.org/officeDocument/2006/relationships/image" Target="../media/image79.png"/><Relationship Id="rId4" Type="http://schemas.openxmlformats.org/officeDocument/2006/relationships/image" Target="../media/image78.png"/><Relationship Id="rId3" Type="http://schemas.openxmlformats.org/officeDocument/2006/relationships/tags" Target="../tags/tag686.xml"/><Relationship Id="rId2" Type="http://schemas.openxmlformats.org/officeDocument/2006/relationships/tags" Target="../tags/tag685.xml"/><Relationship Id="rId1" Type="http://schemas.openxmlformats.org/officeDocument/2006/relationships/tags" Target="../tags/tag684.xml"/></Relationships>
</file>

<file path=ppt/slides/_rels/slide74.xml.rels><?xml version="1.0" encoding="UTF-8" standalone="yes"?>
<Relationships xmlns="http://schemas.openxmlformats.org/package/2006/relationships"><Relationship Id="rId7" Type="http://schemas.openxmlformats.org/officeDocument/2006/relationships/notesSlide" Target="../notesSlides/notesSlide67.xml"/><Relationship Id="rId6" Type="http://schemas.openxmlformats.org/officeDocument/2006/relationships/slideLayout" Target="../slideLayouts/slideLayout1.xml"/><Relationship Id="rId5" Type="http://schemas.openxmlformats.org/officeDocument/2006/relationships/image" Target="../media/image80.png"/><Relationship Id="rId4" Type="http://schemas.openxmlformats.org/officeDocument/2006/relationships/tags" Target="../tags/tag691.xml"/><Relationship Id="rId3" Type="http://schemas.openxmlformats.org/officeDocument/2006/relationships/tags" Target="../tags/tag690.xml"/><Relationship Id="rId2" Type="http://schemas.openxmlformats.org/officeDocument/2006/relationships/tags" Target="../tags/tag689.xml"/><Relationship Id="rId1" Type="http://schemas.openxmlformats.org/officeDocument/2006/relationships/tags" Target="../tags/tag688.xml"/></Relationships>
</file>

<file path=ppt/slides/_rels/slide75.xml.rels><?xml version="1.0" encoding="UTF-8" standalone="yes"?>
<Relationships xmlns="http://schemas.openxmlformats.org/package/2006/relationships"><Relationship Id="rId7" Type="http://schemas.openxmlformats.org/officeDocument/2006/relationships/notesSlide" Target="../notesSlides/notesSlide68.xml"/><Relationship Id="rId6" Type="http://schemas.openxmlformats.org/officeDocument/2006/relationships/slideLayout" Target="../slideLayouts/slideLayout1.xml"/><Relationship Id="rId5" Type="http://schemas.openxmlformats.org/officeDocument/2006/relationships/image" Target="../media/image81.png"/><Relationship Id="rId4" Type="http://schemas.openxmlformats.org/officeDocument/2006/relationships/tags" Target="../tags/tag695.xml"/><Relationship Id="rId3" Type="http://schemas.openxmlformats.org/officeDocument/2006/relationships/tags" Target="../tags/tag694.xml"/><Relationship Id="rId2" Type="http://schemas.openxmlformats.org/officeDocument/2006/relationships/tags" Target="../tags/tag693.xml"/><Relationship Id="rId1" Type="http://schemas.openxmlformats.org/officeDocument/2006/relationships/tags" Target="../tags/tag692.xml"/></Relationships>
</file>

<file path=ppt/slides/_rels/slide76.xml.rels><?xml version="1.0" encoding="UTF-8" standalone="yes"?>
<Relationships xmlns="http://schemas.openxmlformats.org/package/2006/relationships"><Relationship Id="rId7" Type="http://schemas.openxmlformats.org/officeDocument/2006/relationships/notesSlide" Target="../notesSlides/notesSlide69.xml"/><Relationship Id="rId6" Type="http://schemas.openxmlformats.org/officeDocument/2006/relationships/slideLayout" Target="../slideLayouts/slideLayout1.xml"/><Relationship Id="rId5" Type="http://schemas.openxmlformats.org/officeDocument/2006/relationships/image" Target="../media/image82.png"/><Relationship Id="rId4" Type="http://schemas.openxmlformats.org/officeDocument/2006/relationships/tags" Target="../tags/tag699.xml"/><Relationship Id="rId3" Type="http://schemas.openxmlformats.org/officeDocument/2006/relationships/tags" Target="../tags/tag698.xml"/><Relationship Id="rId2" Type="http://schemas.openxmlformats.org/officeDocument/2006/relationships/tags" Target="../tags/tag697.xml"/><Relationship Id="rId1" Type="http://schemas.openxmlformats.org/officeDocument/2006/relationships/tags" Target="../tags/tag696.xml"/></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70.xml"/><Relationship Id="rId6" Type="http://schemas.openxmlformats.org/officeDocument/2006/relationships/slideLayout" Target="../slideLayouts/slideLayout1.xml"/><Relationship Id="rId5" Type="http://schemas.openxmlformats.org/officeDocument/2006/relationships/image" Target="../media/image83.png"/><Relationship Id="rId4" Type="http://schemas.openxmlformats.org/officeDocument/2006/relationships/tags" Target="../tags/tag703.xml"/><Relationship Id="rId3" Type="http://schemas.openxmlformats.org/officeDocument/2006/relationships/tags" Target="../tags/tag702.xml"/><Relationship Id="rId2" Type="http://schemas.openxmlformats.org/officeDocument/2006/relationships/tags" Target="../tags/tag701.xml"/><Relationship Id="rId1" Type="http://schemas.openxmlformats.org/officeDocument/2006/relationships/tags" Target="../tags/tag700.xml"/></Relationships>
</file>

<file path=ppt/slides/_rels/slide78.xml.rels><?xml version="1.0" encoding="UTF-8" standalone="yes"?>
<Relationships xmlns="http://schemas.openxmlformats.org/package/2006/relationships"><Relationship Id="rId9" Type="http://schemas.openxmlformats.org/officeDocument/2006/relationships/tags" Target="../tags/tag712.xml"/><Relationship Id="rId8" Type="http://schemas.openxmlformats.org/officeDocument/2006/relationships/tags" Target="../tags/tag711.xml"/><Relationship Id="rId7" Type="http://schemas.openxmlformats.org/officeDocument/2006/relationships/tags" Target="../tags/tag710.xml"/><Relationship Id="rId6" Type="http://schemas.openxmlformats.org/officeDocument/2006/relationships/tags" Target="../tags/tag709.xml"/><Relationship Id="rId5" Type="http://schemas.openxmlformats.org/officeDocument/2006/relationships/tags" Target="../tags/tag708.xml"/><Relationship Id="rId4" Type="http://schemas.openxmlformats.org/officeDocument/2006/relationships/tags" Target="../tags/tag707.xml"/><Relationship Id="rId3" Type="http://schemas.openxmlformats.org/officeDocument/2006/relationships/tags" Target="../tags/tag706.xml"/><Relationship Id="rId2" Type="http://schemas.openxmlformats.org/officeDocument/2006/relationships/tags" Target="../tags/tag705.xml"/><Relationship Id="rId11" Type="http://schemas.openxmlformats.org/officeDocument/2006/relationships/notesSlide" Target="../notesSlides/notesSlide71.xml"/><Relationship Id="rId10" Type="http://schemas.openxmlformats.org/officeDocument/2006/relationships/slideLayout" Target="../slideLayouts/slideLayout13.xml"/><Relationship Id="rId1" Type="http://schemas.openxmlformats.org/officeDocument/2006/relationships/tags" Target="../tags/tag704.xml"/></Relationships>
</file>

<file path=ppt/slides/_rels/slide79.xml.rels><?xml version="1.0" encoding="UTF-8" standalone="yes"?>
<Relationships xmlns="http://schemas.openxmlformats.org/package/2006/relationships"><Relationship Id="rId6" Type="http://schemas.openxmlformats.org/officeDocument/2006/relationships/notesSlide" Target="../notesSlides/notesSlide72.xml"/><Relationship Id="rId5" Type="http://schemas.openxmlformats.org/officeDocument/2006/relationships/slideLayout" Target="../slideLayouts/slideLayout1.xml"/><Relationship Id="rId4" Type="http://schemas.openxmlformats.org/officeDocument/2006/relationships/tags" Target="../tags/tag716.xml"/><Relationship Id="rId3" Type="http://schemas.openxmlformats.org/officeDocument/2006/relationships/tags" Target="../tags/tag715.xml"/><Relationship Id="rId2" Type="http://schemas.openxmlformats.org/officeDocument/2006/relationships/tags" Target="../tags/tag714.xml"/><Relationship Id="rId1" Type="http://schemas.openxmlformats.org/officeDocument/2006/relationships/tags" Target="../tags/tag713.xml"/></Relationships>
</file>

<file path=ppt/slides/_rels/slide8.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1" Type="http://schemas.openxmlformats.org/officeDocument/2006/relationships/notesSlide" Target="../notesSlides/notesSlide6.xml"/><Relationship Id="rId20" Type="http://schemas.openxmlformats.org/officeDocument/2006/relationships/slideLayout" Target="../slideLayouts/slideLayout4.xml"/><Relationship Id="rId2" Type="http://schemas.openxmlformats.org/officeDocument/2006/relationships/tags" Target="../tags/tag230.xml"/><Relationship Id="rId19" Type="http://schemas.openxmlformats.org/officeDocument/2006/relationships/tags" Target="../tags/tag247.xml"/><Relationship Id="rId18" Type="http://schemas.openxmlformats.org/officeDocument/2006/relationships/tags" Target="../tags/tag246.xml"/><Relationship Id="rId17" Type="http://schemas.openxmlformats.org/officeDocument/2006/relationships/tags" Target="../tags/tag245.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29.xml"/></Relationships>
</file>

<file path=ppt/slides/_rels/slide80.xml.rels><?xml version="1.0" encoding="UTF-8" standalone="yes"?>
<Relationships xmlns="http://schemas.openxmlformats.org/package/2006/relationships"><Relationship Id="rId6" Type="http://schemas.openxmlformats.org/officeDocument/2006/relationships/notesSlide" Target="../notesSlides/notesSlide73.xml"/><Relationship Id="rId5" Type="http://schemas.openxmlformats.org/officeDocument/2006/relationships/slideLayout" Target="../slideLayouts/slideLayout1.xml"/><Relationship Id="rId4" Type="http://schemas.openxmlformats.org/officeDocument/2006/relationships/tags" Target="../tags/tag720.xml"/><Relationship Id="rId3" Type="http://schemas.openxmlformats.org/officeDocument/2006/relationships/tags" Target="../tags/tag719.xml"/><Relationship Id="rId2" Type="http://schemas.openxmlformats.org/officeDocument/2006/relationships/tags" Target="../tags/tag718.xml"/><Relationship Id="rId1" Type="http://schemas.openxmlformats.org/officeDocument/2006/relationships/tags" Target="../tags/tag717.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6" Type="http://schemas.openxmlformats.org/officeDocument/2006/relationships/notesSlide" Target="../notesSlides/notesSlide7.xml"/><Relationship Id="rId15" Type="http://schemas.openxmlformats.org/officeDocument/2006/relationships/slideLayout" Target="../slideLayouts/slideLayout13.xml"/><Relationship Id="rId14" Type="http://schemas.openxmlformats.org/officeDocument/2006/relationships/tags" Target="../tags/tag260.xml"/><Relationship Id="rId13" Type="http://schemas.openxmlformats.org/officeDocument/2006/relationships/image" Target="../media/image4.png"/><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200" y="1809750"/>
            <a:ext cx="3791585" cy="706755"/>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mn-ea"/>
              </a:rPr>
              <a:t>信息技术</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bwMode="auto">
          <a:xfrm>
            <a:off x="4114800" y="2108835"/>
            <a:ext cx="4833620" cy="2254250"/>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2"/>
            </p:custDataLst>
          </p:nvPr>
        </p:nvSpPr>
        <p:spPr bwMode="auto">
          <a:xfrm>
            <a:off x="4184066" y="1620847"/>
            <a:ext cx="1800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4244975" y="2381885"/>
            <a:ext cx="4596765" cy="514350"/>
          </a:xfrm>
          <a:prstGeom prst="rect">
            <a:avLst/>
          </a:prstGeom>
        </p:spPr>
        <p:txBody>
          <a:bodyPr vert="horz" wrap="square" lIns="67500" tIns="0" rIns="67500" bIns="35100" anchor="t" anchorCtr="0">
            <a:spAutoFit/>
          </a:bodyPr>
          <a:p>
            <a:pPr>
              <a:lnSpc>
                <a:spcPct val="130000"/>
              </a:lnSpc>
            </a:pPr>
            <a:r>
              <a:rPr sz="1200" spc="150">
                <a:latin typeface="Arial" panose="020B0604020202020204" pitchFamily="34" charset="0"/>
                <a:ea typeface="微软雅黑" panose="020B0503020204020204" pitchFamily="34" charset="-122"/>
                <a:sym typeface="Arial" panose="020B0604020202020204" pitchFamily="34" charset="0"/>
              </a:rPr>
              <a:t>（1）双击工作表标签 Sheet1，选择一种汉字输入法，输入“工资表”，此时工作表名改为“工资表”，如图 2-1-3 所示。</a:t>
            </a:r>
            <a:endParaRPr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custDataLst>
              <p:tags r:id="rId4"/>
            </p:custDataLst>
          </p:nvPr>
        </p:nvSpPr>
        <p:spPr>
          <a:xfrm>
            <a:off x="4245610" y="2876550"/>
            <a:ext cx="4596130" cy="1233805"/>
          </a:xfrm>
          <a:prstGeom prst="rect">
            <a:avLst/>
          </a:prstGeom>
        </p:spPr>
        <p:txBody>
          <a:bodyPr vert="horz" wrap="square" lIns="67500" tIns="0" rIns="67500" bIns="35100" anchor="t" anchorCtr="0">
            <a:spAutoFit/>
          </a:bodyPr>
          <a:p>
            <a:pPr>
              <a:lnSpc>
                <a:spcPct val="13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（2）按照图 2-1-1 所示工作表中的内容进行数据输入。首先，将光标指向 A1 单元格并单击，该单元格被选中，输入“员工号”；然后单击 B1 单元格，输入“姓名”；同样地，依次继续输入“部门”“基本工资”“奖金”“实发工资”，如图 2-1-4 所示。</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5"/>
            </p:custDataLst>
          </p:nvPr>
        </p:nvSpPr>
        <p:spPr>
          <a:xfrm>
            <a:off x="4184015" y="1125855"/>
            <a:ext cx="2330450" cy="546100"/>
          </a:xfrm>
          <a:prstGeom prst="rect">
            <a:avLst/>
          </a:prstGeom>
          <a:noFill/>
        </p:spPr>
        <p:txBody>
          <a:bodyPr wrap="square" rtlCol="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二、建立工作表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6"/>
          <a:stretch>
            <a:fillRect/>
          </a:stretch>
        </p:blipFill>
        <p:spPr>
          <a:xfrm>
            <a:off x="369570" y="438150"/>
            <a:ext cx="3875405" cy="1104900"/>
          </a:xfrm>
          <a:prstGeom prst="rect">
            <a:avLst/>
          </a:prstGeom>
        </p:spPr>
      </p:pic>
      <p:pic>
        <p:nvPicPr>
          <p:cNvPr id="4" name="图片 3"/>
          <p:cNvPicPr>
            <a:picLocks noChangeAspect="1"/>
          </p:cNvPicPr>
          <p:nvPr/>
        </p:nvPicPr>
        <p:blipFill>
          <a:blip r:embed="rId7"/>
          <a:stretch>
            <a:fillRect/>
          </a:stretch>
        </p:blipFill>
        <p:spPr>
          <a:xfrm>
            <a:off x="152400" y="2419350"/>
            <a:ext cx="3846195" cy="142811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0" y="781050"/>
            <a:ext cx="9144000" cy="357187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38" name="任意多边形: 形状 37"/>
          <p:cNvSpPr/>
          <p:nvPr>
            <p:custDataLst>
              <p:tags r:id="rId2"/>
            </p:custDataLst>
          </p:nvPr>
        </p:nvSpPr>
        <p:spPr>
          <a:xfrm>
            <a:off x="4895850" y="781050"/>
            <a:ext cx="4248150" cy="3571875"/>
          </a:xfrm>
          <a:custGeom>
            <a:avLst/>
            <a:gdLst>
              <a:gd name="connsiteX0" fmla="*/ 2778109 w 5664200"/>
              <a:gd name="connsiteY0" fmla="*/ 0 h 4762500"/>
              <a:gd name="connsiteX1" fmla="*/ 5664200 w 5664200"/>
              <a:gd name="connsiteY1" fmla="*/ 0 h 4762500"/>
              <a:gd name="connsiteX2" fmla="*/ 5664200 w 5664200"/>
              <a:gd name="connsiteY2" fmla="*/ 4762500 h 4762500"/>
              <a:gd name="connsiteX3" fmla="*/ 0 w 5664200"/>
              <a:gd name="connsiteY3" fmla="*/ 4762500 h 4762500"/>
            </a:gdLst>
            <a:ahLst/>
            <a:cxnLst>
              <a:cxn ang="0">
                <a:pos x="connsiteX0" y="connsiteY0"/>
              </a:cxn>
              <a:cxn ang="0">
                <a:pos x="connsiteX1" y="connsiteY1"/>
              </a:cxn>
              <a:cxn ang="0">
                <a:pos x="connsiteX2" y="connsiteY2"/>
              </a:cxn>
              <a:cxn ang="0">
                <a:pos x="connsiteX3" y="connsiteY3"/>
              </a:cxn>
            </a:cxnLst>
            <a:rect l="l" t="t" r="r" b="b"/>
            <a:pathLst>
              <a:path w="5664200" h="4762500">
                <a:moveTo>
                  <a:pt x="2778109" y="0"/>
                </a:moveTo>
                <a:lnTo>
                  <a:pt x="5664200" y="0"/>
                </a:lnTo>
                <a:lnTo>
                  <a:pt x="5664200" y="4762500"/>
                </a:lnTo>
                <a:lnTo>
                  <a:pt x="0" y="4762500"/>
                </a:lnTo>
                <a:close/>
              </a:path>
            </a:pathLst>
          </a:custGeom>
          <a:pattFill prst="narVert">
            <a:fgClr>
              <a:srgbClr val="000000">
                <a:lumMod val="75000"/>
                <a:lumOff val="25000"/>
              </a:srgbClr>
            </a:fgClr>
            <a:bgClr>
              <a:srgbClr val="000000">
                <a:lumMod val="85000"/>
                <a:lumOff val="1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200" b="1">
              <a:solidFill>
                <a:srgbClr val="FFFFFF"/>
              </a:solidFill>
              <a:latin typeface="微软雅黑" panose="020B0503020204020204" pitchFamily="34" charset="-122"/>
            </a:endParaRPr>
          </a:p>
        </p:txBody>
      </p:sp>
      <p:sp>
        <p:nvSpPr>
          <p:cNvPr id="10" name="文本框 9"/>
          <p:cNvSpPr txBox="1"/>
          <p:nvPr>
            <p:custDataLst>
              <p:tags r:id="rId3"/>
            </p:custDataLst>
          </p:nvPr>
        </p:nvSpPr>
        <p:spPr>
          <a:xfrm>
            <a:off x="381000" y="2114550"/>
            <a:ext cx="4552950" cy="1556385"/>
          </a:xfrm>
          <a:prstGeom prst="rect">
            <a:avLst/>
          </a:prstGeom>
          <a:noFill/>
        </p:spPr>
        <p:txBody>
          <a:bodyPr wrap="square" lIns="76200" tIns="0" rIns="61912"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SzPct val="100000"/>
              <a:buFont typeface="Wingdings" panose="05000000000000000000" charset="0"/>
              <a:buChar char="l"/>
            </a:pPr>
            <a:r>
              <a:rPr sz="1200" dirty="0">
                <a:solidFill>
                  <a:srgbClr val="FFFFFF"/>
                </a:solidFill>
                <a:latin typeface="Arial" panose="020B0604020202020204" pitchFamily="34" charset="0"/>
                <a:ea typeface="微软雅黑" panose="020B0503020204020204" pitchFamily="34" charset="-122"/>
                <a:sym typeface="+mn-ea"/>
              </a:rPr>
              <a:t>（3）单击 A2 单元格，切换到英文状态，输入“ = 1001”，按“Tab”键移到 B2 单元格，输入“张散”。</a:t>
            </a:r>
            <a:endParaRPr sz="1200" dirty="0">
              <a:solidFill>
                <a:srgbClr val="FFFFFF"/>
              </a:solidFill>
              <a:latin typeface="Arial" panose="020B0604020202020204" pitchFamily="34" charset="0"/>
              <a:ea typeface="微软雅黑" panose="020B0503020204020204" pitchFamily="34" charset="-122"/>
              <a:sym typeface="+mn-ea"/>
            </a:endParaRPr>
          </a:p>
          <a:p>
            <a:pPr marL="285750" lvl="0" indent="-285750" algn="just" fontAlgn="ctr">
              <a:lnSpc>
                <a:spcPct val="150000"/>
              </a:lnSpc>
              <a:spcBef>
                <a:spcPts val="1000"/>
              </a:spcBef>
              <a:spcAft>
                <a:spcPts val="0"/>
              </a:spcAft>
              <a:buSzPct val="100000"/>
              <a:buFont typeface="Wingdings" panose="05000000000000000000" charset="0"/>
              <a:buChar char="l"/>
            </a:pPr>
            <a:r>
              <a:rPr sz="1200" dirty="0">
                <a:solidFill>
                  <a:srgbClr val="FFFFFF"/>
                </a:solidFill>
                <a:latin typeface="Arial" panose="020B0604020202020204" pitchFamily="34" charset="0"/>
                <a:ea typeface="微软雅黑" panose="020B0503020204020204" pitchFamily="34" charset="-122"/>
                <a:sym typeface="+mn-ea"/>
              </a:rPr>
              <a:t>（4）以此类推，输入全部表格内容（包括 2 个空白行），输入完成后效果如图2-1-5 所示。注意，本例中的 2 个空行是为后面讲解移动和删除单元格做铺垫的。</a:t>
            </a:r>
            <a:endParaRPr sz="1200" dirty="0">
              <a:solidFill>
                <a:srgbClr val="FFFFFF"/>
              </a:solidFill>
              <a:latin typeface="Arial" panose="020B0604020202020204" pitchFamily="34" charset="0"/>
              <a:ea typeface="微软雅黑" panose="020B0503020204020204" pitchFamily="34" charset="-122"/>
              <a:sym typeface="+mn-ea"/>
            </a:endParaRPr>
          </a:p>
        </p:txBody>
      </p:sp>
      <p:sp>
        <p:nvSpPr>
          <p:cNvPr id="11" name="文本框 10"/>
          <p:cNvSpPr txBox="1"/>
          <p:nvPr>
            <p:custDataLst>
              <p:tags r:id="rId4"/>
            </p:custDataLst>
          </p:nvPr>
        </p:nvSpPr>
        <p:spPr>
          <a:xfrm>
            <a:off x="378460" y="1497330"/>
            <a:ext cx="3627755" cy="468630"/>
          </a:xfrm>
          <a:prstGeom prst="rect">
            <a:avLst/>
          </a:prstGeom>
          <a:noFill/>
        </p:spPr>
        <p:txBody>
          <a:bodyPr wrap="square" lIns="76200" tIns="28575" rIns="47625" bIns="28575" rtlCol="0">
            <a:noAutofit/>
          </a:bodyPr>
          <a:lstStyle/>
          <a:p>
            <a:pPr marL="0" indent="0" algn="l">
              <a:lnSpc>
                <a:spcPct val="100000"/>
              </a:lnSpc>
              <a:spcBef>
                <a:spcPts val="0"/>
              </a:spcBef>
              <a:spcAft>
                <a:spcPts val="0"/>
              </a:spcAft>
              <a:buSzPct val="100000"/>
            </a:pPr>
            <a:r>
              <a:rPr lang="zh-CN" altLang="en-US" b="1" spc="300" dirty="0">
                <a:solidFill>
                  <a:srgbClr val="FFFFFF"/>
                </a:solidFill>
                <a:latin typeface="Arial" panose="020B0604020202020204" pitchFamily="34" charset="0"/>
                <a:ea typeface="微软雅黑" panose="020B0503020204020204" pitchFamily="34" charset="-122"/>
                <a:sym typeface="+mn-ea"/>
              </a:rPr>
              <a:t>二、建立工作表</a:t>
            </a:r>
            <a:endParaRPr lang="zh-CN" altLang="en-US" b="1" spc="300" dirty="0">
              <a:solidFill>
                <a:srgbClr val="FFFFFF"/>
              </a:solidFill>
              <a:latin typeface="Arial" panose="020B0604020202020204" pitchFamily="34" charset="0"/>
              <a:ea typeface="微软雅黑" panose="020B0503020204020204" pitchFamily="34" charset="-122"/>
              <a:sym typeface="+mn-ea"/>
            </a:endParaRPr>
          </a:p>
        </p:txBody>
      </p:sp>
      <p:pic>
        <p:nvPicPr>
          <p:cNvPr id="3" name="图片 2"/>
          <p:cNvPicPr>
            <a:picLocks noChangeAspect="1"/>
          </p:cNvPicPr>
          <p:nvPr/>
        </p:nvPicPr>
        <p:blipFill>
          <a:blip r:embed="rId5"/>
          <a:stretch>
            <a:fillRect/>
          </a:stretch>
        </p:blipFill>
        <p:spPr>
          <a:xfrm>
            <a:off x="5029200" y="1657350"/>
            <a:ext cx="3890010" cy="221996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676400" y="1153160"/>
            <a:ext cx="6865620" cy="2837815"/>
          </a:xfrm>
          <a:prstGeom prst="rect">
            <a:avLst/>
          </a:prstGeom>
          <a:noFill/>
        </p:spPr>
        <p:txBody>
          <a:bodyPr>
            <a:noAutofit/>
          </a:bodyPr>
          <a:p>
            <a:pPr lvl="0" indent="0" algn="just">
              <a:lnSpc>
                <a:spcPct val="120000"/>
              </a:lnSpc>
              <a:spcBef>
                <a:spcPts val="0"/>
              </a:spcBef>
              <a:spcAft>
                <a:spcPts val="1000"/>
              </a:spcAft>
              <a:buSzPct val="100000"/>
              <a:buFont typeface="Wingdings" panose="05000000000000000000" charset="0"/>
              <a:buNone/>
            </a:pPr>
            <a:r>
              <a:rPr sz="1200" spc="150" dirty="0">
                <a:latin typeface="Arial" panose="020B0604020202020204" pitchFamily="34" charset="0"/>
                <a:ea typeface="微软雅黑" panose="020B0503020204020204" pitchFamily="34" charset="-122"/>
                <a:sym typeface="+mn-ea"/>
              </a:rPr>
              <a:t>Excel 中的数据类型包括字符型、数值型、日期型、时间型和逻辑型，还可以在单元格中输入公式。当向单元格中输入数据时，一般不需要特别指明输入数据的类型，Excel 会按约定自动识别数据类型，并对不同的数据类型按不同的对齐方式显示。</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（1）字符型数据是指由字母、汉字或其他符号组成的字符串。在单元格中默认为左对齐。</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（2）工作表中的单元格在初始状态下有一个缺省的宽度，只能容纳显示一定长度的字符。</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（3）输入数值可以使用普通计数法，如 6、-15；也允许使用科学计数法，如123.45 可输入 1.2345E2。输入的数值在单元格中默认为右对齐。</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（4）有时需要把一些数字串当作字符型数据（如学号、电话号码、邮政编码等）。为避免直接输入这些纯数字串之后，Excel 把它当作数值型数据，可以在数字串之前入“ =”，如“ = 1001”，输入一经确认，输入项前后添加的符号会自动取消。</a:t>
            </a:r>
            <a:endParaRPr sz="12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752533" y="573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三、单元格数据输入方法</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676400" y="1153160"/>
            <a:ext cx="6939280" cy="2837815"/>
          </a:xfrm>
          <a:prstGeom prst="rect">
            <a:avLst/>
          </a:prstGeom>
          <a:noFill/>
        </p:spPr>
        <p:txBody>
          <a:bodyPr>
            <a:noAutofit/>
          </a:bodyPr>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（5）输入纯小数时，可以省略小数点前面的 0，如 0.2 可输入 .2。允许加分节符，</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（6）可以用分数形式输入数值，但输入时必须先以零开头，然后按一下空格键，再输入分数，如 0 1/8、0 2/7。</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（7）输入日期的格式为年 / 月 / 日或月 / 日，如 2021/11/18 或 11/18，表示为 2021年 11 月 18 日或 11 月 18 日；输入时间的格式为时 : 分（如 14:32）。</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（8）可以在单元格中直接输入逻辑值 True（真）或 False（假），一般是在单元格中进行数据之间的比较运算时，Excel 判断后自动产生的结果，居中显示。</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（9）可以为单元格添加批注。单击“插入”菜单卡中的“批注”命令，在系统弹出的批注文本框中输入备注信息。</a:t>
            </a:r>
            <a:endParaRPr sz="1200" spc="150" dirty="0">
              <a:latin typeface="Arial" panose="020B0604020202020204" pitchFamily="34" charset="0"/>
              <a:ea typeface="微软雅黑" panose="020B0503020204020204" pitchFamily="34" charset="-122"/>
              <a:sym typeface="+mn-ea"/>
            </a:endParaRPr>
          </a:p>
          <a:p>
            <a:pPr marL="285750" lvl="0" indent="-285750" algn="just">
              <a:lnSpc>
                <a:spcPct val="120000"/>
              </a:lnSpc>
              <a:spcBef>
                <a:spcPts val="0"/>
              </a:spcBef>
              <a:spcAft>
                <a:spcPts val="1000"/>
              </a:spcAft>
              <a:buSzPct val="100000"/>
              <a:buFont typeface="Wingdings" panose="05000000000000000000" charset="0"/>
              <a:buChar char="u"/>
            </a:pPr>
            <a:r>
              <a:rPr sz="1200" spc="150" dirty="0">
                <a:latin typeface="Arial" panose="020B0604020202020204" pitchFamily="34" charset="0"/>
                <a:ea typeface="微软雅黑" panose="020B0503020204020204" pitchFamily="34" charset="-122"/>
                <a:sym typeface="+mn-ea"/>
              </a:rPr>
              <a:t>（10）当在一个单元格内输入的内容需要分段时，可以按“Alt+ Enter”键在单元格内换段。</a:t>
            </a:r>
            <a:endParaRPr sz="1200" spc="150" dirty="0">
              <a:latin typeface="Arial" panose="020B0604020202020204" pitchFamily="34" charset="0"/>
              <a:ea typeface="微软雅黑" panose="020B0503020204020204" pitchFamily="34" charset="-122"/>
              <a:sym typeface="+mn-ea"/>
            </a:endParaRPr>
          </a:p>
        </p:txBody>
      </p:sp>
      <p:sp>
        <p:nvSpPr>
          <p:cNvPr id="12" name="文本框 11"/>
          <p:cNvSpPr txBox="1"/>
          <p:nvPr>
            <p:custDataLst>
              <p:tags r:id="rId2"/>
            </p:custDataLst>
          </p:nvPr>
        </p:nvSpPr>
        <p:spPr>
          <a:xfrm>
            <a:off x="1752533" y="57388"/>
            <a:ext cx="5660525" cy="689449"/>
          </a:xfrm>
          <a:prstGeom prst="rect">
            <a:avLst/>
          </a:prstGeom>
          <a:noFill/>
        </p:spPr>
        <p:txBody>
          <a:bodyPr anchor="b" anchorCtr="1">
            <a:normAutofit/>
          </a:bodyPr>
          <a:p>
            <a:pPr marL="0" marR="0" indent="0" algn="ctr" defTabSz="914400" eaLnBrk="1" fontAlgn="auto" hangingPunct="1">
              <a:lnSpc>
                <a:spcPct val="150000"/>
              </a:lnSpc>
              <a:spcBef>
                <a:spcPts val="0"/>
              </a:spcBef>
              <a:spcAft>
                <a:spcPts val="0"/>
              </a:spcAft>
              <a:buSzPct val="100000"/>
              <a:buFontTx/>
              <a:defRPr/>
            </a:pPr>
            <a:r>
              <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rPr>
              <a:t>三、单元格数据输入方法</a:t>
            </a:r>
            <a:endParaRPr kumimoji="0" lang="zh-CN" altLang="en-US" b="1" kern="1200" cap="none" spc="300" normalizeH="0" noProof="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6" name="任意多边形: 形状 3"/>
          <p:cNvSpPr/>
          <p:nvPr>
            <p:custDataLst>
              <p:tags r:id="rId3"/>
            </p:custDataLst>
          </p:nvPr>
        </p:nvSpPr>
        <p:spPr>
          <a:xfrm>
            <a:off x="6941888" y="1"/>
            <a:ext cx="2202113" cy="1453487"/>
          </a:xfrm>
          <a:custGeom>
            <a:avLst/>
            <a:gdLst>
              <a:gd name="connsiteX0" fmla="*/ 3121594 w 3121594"/>
              <a:gd name="connsiteY0" fmla="*/ 2059935 h 2059935"/>
              <a:gd name="connsiteX1" fmla="*/ 3121594 w 3121594"/>
              <a:gd name="connsiteY1" fmla="*/ 0 h 2059935"/>
              <a:gd name="connsiteX2" fmla="*/ 0 w 3121594"/>
              <a:gd name="connsiteY2" fmla="*/ 0 h 2059935"/>
            </a:gdLst>
            <a:ahLst/>
            <a:cxnLst>
              <a:cxn ang="0">
                <a:pos x="connsiteX0" y="connsiteY0"/>
              </a:cxn>
              <a:cxn ang="0">
                <a:pos x="connsiteX1" y="connsiteY1"/>
              </a:cxn>
              <a:cxn ang="0">
                <a:pos x="connsiteX2" y="connsiteY2"/>
              </a:cxn>
            </a:cxnLst>
            <a:rect l="l" t="t" r="r" b="b"/>
            <a:pathLst>
              <a:path w="3121594" h="2059935">
                <a:moveTo>
                  <a:pt x="3121594" y="2059935"/>
                </a:moveTo>
                <a:lnTo>
                  <a:pt x="3121594" y="0"/>
                </a:lnTo>
                <a:lnTo>
                  <a:pt x="0" y="0"/>
                </a:lnTo>
                <a:close/>
              </a:path>
            </a:pathLst>
          </a:custGeom>
          <a:solidFill>
            <a:srgbClr val="3095AB"/>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形状 2"/>
          <p:cNvSpPr/>
          <p:nvPr>
            <p:custDataLst>
              <p:tags r:id="rId4"/>
            </p:custDataLst>
          </p:nvPr>
        </p:nvSpPr>
        <p:spPr>
          <a:xfrm>
            <a:off x="-8334" y="3763554"/>
            <a:ext cx="4767991" cy="1376796"/>
          </a:xfrm>
          <a:custGeom>
            <a:avLst/>
            <a:gdLst>
              <a:gd name="connsiteX0" fmla="*/ 0 w 7228154"/>
              <a:gd name="connsiteY0" fmla="*/ 0 h 4082474"/>
              <a:gd name="connsiteX1" fmla="*/ 0 w 7228154"/>
              <a:gd name="connsiteY1" fmla="*/ 4082475 h 4082474"/>
              <a:gd name="connsiteX2" fmla="*/ 7228154 w 7228154"/>
              <a:gd name="connsiteY2" fmla="*/ 4082475 h 4082474"/>
            </a:gdLst>
            <a:ahLst/>
            <a:cxnLst>
              <a:cxn ang="0">
                <a:pos x="connsiteX0" y="connsiteY0"/>
              </a:cxn>
              <a:cxn ang="0">
                <a:pos x="connsiteX1" y="connsiteY1"/>
              </a:cxn>
              <a:cxn ang="0">
                <a:pos x="connsiteX2" y="connsiteY2"/>
              </a:cxn>
            </a:cxnLst>
            <a:rect l="l" t="t" r="r" b="b"/>
            <a:pathLst>
              <a:path w="7228154" h="4082474">
                <a:moveTo>
                  <a:pt x="0" y="0"/>
                </a:moveTo>
                <a:lnTo>
                  <a:pt x="0" y="4082475"/>
                </a:lnTo>
                <a:lnTo>
                  <a:pt x="7228154" y="4082475"/>
                </a:lnTo>
                <a:close/>
              </a:path>
            </a:pathLst>
          </a:custGeom>
          <a:solidFill>
            <a:srgbClr val="33A189"/>
          </a:solidFill>
          <a:ln w="6335" cap="flat">
            <a:noFill/>
            <a:prstDash val="solid"/>
            <a:miter/>
          </a:ln>
        </p:spPr>
        <p:txBody>
          <a:bodyPr anchor="ctr"/>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27" name="任意多边形: 形状 12"/>
          <p:cNvSpPr/>
          <p:nvPr>
            <p:custDataLst>
              <p:tags r:id="rId5"/>
            </p:custDataLst>
          </p:nvPr>
        </p:nvSpPr>
        <p:spPr>
          <a:xfrm>
            <a:off x="0" y="1796042"/>
            <a:ext cx="2487304" cy="3344308"/>
          </a:xfrm>
          <a:custGeom>
            <a:avLst/>
            <a:gdLst/>
            <a:ahLst/>
            <a:cxnLst>
              <a:cxn ang="0">
                <a:pos x="0" y="0"/>
              </a:cxn>
              <a:cxn ang="0">
                <a:pos x="0" y="4661"/>
              </a:cxn>
              <a:cxn ang="0">
                <a:pos x="11400" y="4661"/>
              </a:cxn>
            </a:cxnLst>
            <a:rect l="0" t="0" r="0" b="0"/>
            <a:pathLst>
              <a:path w="7228154" h="4082474">
                <a:moveTo>
                  <a:pt x="0" y="0"/>
                </a:moveTo>
                <a:lnTo>
                  <a:pt x="0" y="4082475"/>
                </a:lnTo>
                <a:lnTo>
                  <a:pt x="7228155" y="4082475"/>
                </a:lnTo>
                <a:lnTo>
                  <a:pt x="0" y="0"/>
                </a:lnTo>
                <a:close/>
              </a:path>
            </a:pathLst>
          </a:custGeom>
          <a:solidFill>
            <a:srgbClr val="2C87B8">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25" name="任意多边形: 形状 13"/>
          <p:cNvSpPr/>
          <p:nvPr>
            <p:custDataLst>
              <p:tags r:id="rId6"/>
            </p:custDataLst>
          </p:nvPr>
        </p:nvSpPr>
        <p:spPr>
          <a:xfrm>
            <a:off x="0" y="0"/>
            <a:ext cx="1741738" cy="2505373"/>
          </a:xfrm>
          <a:custGeom>
            <a:avLst/>
            <a:gdLst/>
            <a:ahLst/>
            <a:cxnLst>
              <a:cxn ang="0">
                <a:pos x="0" y="3671889"/>
              </a:cxn>
              <a:cxn ang="0">
                <a:pos x="0" y="0"/>
              </a:cxn>
              <a:cxn ang="0">
                <a:pos x="2552700" y="0"/>
              </a:cxn>
            </a:cxnLst>
            <a:rect l="0" t="0" r="0" b="0"/>
            <a:pathLst>
              <a:path w="7837895" h="4409529">
                <a:moveTo>
                  <a:pt x="0" y="4409530"/>
                </a:moveTo>
                <a:lnTo>
                  <a:pt x="0" y="0"/>
                </a:lnTo>
                <a:lnTo>
                  <a:pt x="7837896" y="0"/>
                </a:lnTo>
                <a:lnTo>
                  <a:pt x="0" y="4409530"/>
                </a:lnTo>
                <a:close/>
              </a:path>
            </a:pathLst>
          </a:custGeom>
          <a:solidFill>
            <a:srgbClr val="00A5CC">
              <a:alpha val="100000"/>
            </a:srgbClr>
          </a:solidFill>
          <a:ln w="6335">
            <a:noFill/>
          </a:ln>
        </p:spPr>
        <p:txBody>
          <a:bodyPr/>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8365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四、单元格的选择</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763905" y="1539240"/>
            <a:ext cx="7841615" cy="265430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SzPct val="130000"/>
              <a:buFont typeface="Wingdings" panose="05000000000000000000" charset="0"/>
              <a:buChar char="l"/>
            </a:pPr>
            <a:r>
              <a:rPr sz="1100" b="1" dirty="0">
                <a:solidFill>
                  <a:srgbClr val="000000">
                    <a:lumMod val="75000"/>
                    <a:lumOff val="25000"/>
                  </a:srgbClr>
                </a:solidFill>
                <a:latin typeface="Arial" panose="020B0604020202020204" pitchFamily="34" charset="0"/>
                <a:ea typeface="微软雅黑" panose="020B0503020204020204" pitchFamily="34" charset="-122"/>
                <a:sym typeface="+mn-ea"/>
              </a:rPr>
              <a:t>在 Excel 中，经常要对单元格进行各类操作，在操作前必须先选择操作对象。选择操作对象的方法如下。</a:t>
            </a:r>
            <a:endParaRPr sz="11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sz="1100" b="1" dirty="0">
                <a:solidFill>
                  <a:srgbClr val="000000">
                    <a:lumMod val="75000"/>
                    <a:lumOff val="25000"/>
                  </a:srgbClr>
                </a:solidFill>
                <a:latin typeface="Arial" panose="020B0604020202020204" pitchFamily="34" charset="0"/>
                <a:ea typeface="微软雅黑" panose="020B0503020204020204" pitchFamily="34" charset="-122"/>
                <a:sym typeface="+mn-ea"/>
              </a:rPr>
              <a:t>（1）选择单个单元格：就是激活该单元格，其名称为该单元格的名称，如 A1、B2 等。</a:t>
            </a:r>
            <a:endParaRPr sz="11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sz="1100" b="1" dirty="0">
                <a:solidFill>
                  <a:srgbClr val="000000">
                    <a:lumMod val="75000"/>
                    <a:lumOff val="25000"/>
                  </a:srgbClr>
                </a:solidFill>
                <a:latin typeface="Arial" panose="020B0604020202020204" pitchFamily="34" charset="0"/>
                <a:ea typeface="微软雅黑" panose="020B0503020204020204" pitchFamily="34" charset="-122"/>
                <a:sym typeface="+mn-ea"/>
              </a:rPr>
              <a:t>（2）选择行或列：单击行标头或列标头。如果选择连续的行或列，可拖动行标头或列标头。</a:t>
            </a:r>
            <a:endParaRPr sz="11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lang="zh-CN" sz="1100" b="1" dirty="0">
                <a:solidFill>
                  <a:srgbClr val="000000">
                    <a:lumMod val="75000"/>
                    <a:lumOff val="25000"/>
                  </a:srgbClr>
                </a:solidFill>
                <a:latin typeface="Arial" panose="020B0604020202020204" pitchFamily="34" charset="0"/>
                <a:ea typeface="微软雅黑" panose="020B0503020204020204" pitchFamily="34" charset="-122"/>
                <a:sym typeface="+mn-ea"/>
              </a:rPr>
              <a:t>（3）选择连续的单元格：将光标定位在所选连续单元格的左上角，然后将鼠标从所选单元格左上角拖动到右下角，或者在按下“Shift”键的同时，单击所选单元格区域的右下角单元格。</a:t>
            </a:r>
            <a:endParaRPr lang="zh-CN" sz="11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lang="zh-CN" sz="1100" b="1" dirty="0">
                <a:solidFill>
                  <a:srgbClr val="000000">
                    <a:lumMod val="75000"/>
                    <a:lumOff val="25000"/>
                  </a:srgbClr>
                </a:solidFill>
                <a:latin typeface="Arial" panose="020B0604020202020204" pitchFamily="34" charset="0"/>
                <a:ea typeface="微软雅黑" panose="020B0503020204020204" pitchFamily="34" charset="-122"/>
                <a:sym typeface="+mn-ea"/>
              </a:rPr>
              <a:t>（4）选择不连续的单元格：在按下“Ctrl”键的同时，单击所要选的单元格，就可以选择不连续的单元格区域。</a:t>
            </a:r>
            <a:endParaRPr lang="zh-CN" sz="11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lang="zh-CN" sz="1100" b="1" dirty="0">
                <a:solidFill>
                  <a:srgbClr val="000000">
                    <a:lumMod val="75000"/>
                    <a:lumOff val="25000"/>
                  </a:srgbClr>
                </a:solidFill>
                <a:latin typeface="Arial" panose="020B0604020202020204" pitchFamily="34" charset="0"/>
                <a:ea typeface="微软雅黑" panose="020B0503020204020204" pitchFamily="34" charset="-122"/>
                <a:sym typeface="+mn-ea"/>
              </a:rPr>
              <a:t>（5）选择全部单元格：单击工作表左上角的“全选”按钮，或者选择“开始”菜单卡“编辑”组中的“全选”项，或者使用快捷键“Ctrl+A”，就可以选择当前工作表的全部单元格。</a:t>
            </a:r>
            <a:endParaRPr lang="zh-CN" sz="11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1860" y="815340"/>
            <a:ext cx="7320280" cy="389890"/>
          </a:xfrm>
          <a:prstGeom prst="rect">
            <a:avLst/>
          </a:prstGeom>
          <a:noFill/>
        </p:spPr>
        <p:txBody>
          <a:bodyPr wrap="square" rtlCol="0" anchor="b">
            <a:normAutofit lnSpcReduction="20000"/>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五、设置标题</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168910" y="1276350"/>
            <a:ext cx="5781040" cy="1198880"/>
          </a:xfrm>
          <a:prstGeom prst="rect">
            <a:avLst/>
          </a:prstGeom>
          <a:noFill/>
        </p:spPr>
        <p:txBody>
          <a:bodyPr wrap="square" rtlCol="0">
            <a:spAutoFit/>
          </a:bodyPr>
          <a:p>
            <a:pPr marL="0" lvl="0" indent="342900" algn="just" fontAlgn="auto">
              <a:lnSpc>
                <a:spcPct val="150000"/>
              </a:lnSpc>
              <a:spcBef>
                <a:spcPts val="0"/>
              </a:spcBef>
              <a:spcAft>
                <a:spcPts val="0"/>
              </a:spcAft>
              <a:buSzPct val="100000"/>
              <a:extLst>
                <a:ext uri="{35155182-B16C-46BC-9424-99874614C6A1}">
                  <wpsdc:indentchars xmlns:wpsdc="http://www.wps.cn/officeDocument/2017/drawingmlCustomData" val="200" checksum="758948160"/>
                </a:ext>
              </a:extLst>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rPr>
              <a:t>（1）单击第一行的行号“1”，则第一行被选中，右键单击行号，在快捷菜单中选择“插入”命令，如图 2-1-6 所示，则插入一个空行。</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42900" algn="just" fontAlgn="auto">
              <a:lnSpc>
                <a:spcPct val="150000"/>
              </a:lnSpc>
              <a:spcBef>
                <a:spcPts val="0"/>
              </a:spcBef>
              <a:spcAft>
                <a:spcPts val="0"/>
              </a:spcAft>
              <a:buSzPct val="100000"/>
              <a:extLst>
                <a:ext uri="{35155182-B16C-46BC-9424-99874614C6A1}">
                  <wpsdc:indentchars xmlns:wpsdc="http://www.wps.cn/officeDocument/2017/drawingmlCustomData" val="200" checksum="758948160"/>
                </a:ext>
              </a:extLst>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rPr>
              <a:t>（2）选中 A1:F1 单 元 格， 单击“开始”菜单卡上的“合并后居中”按钮 ，如图 2-1-7 所示，将A1:F1 单元格进行合并，输入“员工工资表”。</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p:cNvPicPr>
            <a:picLocks noChangeAspect="1"/>
          </p:cNvPicPr>
          <p:nvPr/>
        </p:nvPicPr>
        <p:blipFill>
          <a:blip r:embed="rId5"/>
          <a:stretch>
            <a:fillRect/>
          </a:stretch>
        </p:blipFill>
        <p:spPr>
          <a:xfrm>
            <a:off x="702310" y="2625725"/>
            <a:ext cx="7067550" cy="2265045"/>
          </a:xfrm>
          <a:prstGeom prst="rect">
            <a:avLst/>
          </a:prstGeom>
        </p:spPr>
      </p:pic>
      <p:pic>
        <p:nvPicPr>
          <p:cNvPr id="6" name="图片 5"/>
          <p:cNvPicPr>
            <a:picLocks noChangeAspect="1"/>
          </p:cNvPicPr>
          <p:nvPr/>
        </p:nvPicPr>
        <p:blipFill>
          <a:blip r:embed="rId6"/>
          <a:stretch>
            <a:fillRect/>
          </a:stretch>
        </p:blipFill>
        <p:spPr>
          <a:xfrm>
            <a:off x="5949950" y="1279525"/>
            <a:ext cx="3198495" cy="181483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33400" y="1958975"/>
            <a:ext cx="3870325" cy="2030095"/>
          </a:xfrm>
          <a:prstGeom prst="rect">
            <a:avLst/>
          </a:prstGeom>
          <a:noFill/>
        </p:spPr>
        <p:txBody>
          <a:bodyPr wrap="square" rtlCol="0">
            <a:spAutoFit/>
          </a:bodyPr>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（3）选中合并后的 A1 单元格，从“字体”框中选择“楷体”，从“字号”框中选择“18”，选中“加粗”按钮，单击“填充颜色”旁的下拉按钮选择背景色为“水绿色”，单击“字体颜色”旁边的下拉按钮选择字体颜色为“红色”，如图 2-1-8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2"/>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3"/>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custDataLst>
              <p:tags r:id="rId4"/>
            </p:custDataLst>
          </p:nvPr>
        </p:nvSpPr>
        <p:spPr>
          <a:xfrm>
            <a:off x="911860" y="1043940"/>
            <a:ext cx="7320280" cy="389890"/>
          </a:xfrm>
          <a:prstGeom prst="rect">
            <a:avLst/>
          </a:prstGeom>
          <a:noFill/>
        </p:spPr>
        <p:txBody>
          <a:bodyPr wrap="square" rtlCol="0" anchor="b">
            <a:normAutofit lnSpcReduction="20000"/>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五、设置标题</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pic>
        <p:nvPicPr>
          <p:cNvPr id="8" name="图片 7"/>
          <p:cNvPicPr>
            <a:picLocks noChangeAspect="1"/>
          </p:cNvPicPr>
          <p:nvPr/>
        </p:nvPicPr>
        <p:blipFill>
          <a:blip r:embed="rId5"/>
          <a:stretch>
            <a:fillRect/>
          </a:stretch>
        </p:blipFill>
        <p:spPr>
          <a:xfrm>
            <a:off x="4572000" y="1733550"/>
            <a:ext cx="4391025" cy="267144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4400" y="971550"/>
            <a:ext cx="7320280" cy="495300"/>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六、移动与删除操作</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685800" y="1809750"/>
            <a:ext cx="3635375" cy="2030095"/>
          </a:xfrm>
          <a:prstGeom prst="rect">
            <a:avLst/>
          </a:prstGeom>
          <a:noFill/>
        </p:spPr>
        <p:txBody>
          <a:bodyPr wrap="square" rtlCol="0">
            <a:spAutoFit/>
          </a:bodyPr>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（1）将光标移到 A3，按下鼠标左键拖动到 F3，选择 A3:F3 区域，将光标移至该区域的边缘，此时鼠标指针变为十字箭头，拖动到 A6 单元格，此时鼠标指针变为指向左上角的箭头，松开鼠标，如图 2-1-9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5"/>
          <a:stretch>
            <a:fillRect/>
          </a:stretch>
        </p:blipFill>
        <p:spPr>
          <a:xfrm>
            <a:off x="4572000" y="1809750"/>
            <a:ext cx="4162425" cy="209105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4400" y="742950"/>
            <a:ext cx="7320280" cy="495300"/>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六、移动与删除操作</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9" name="文本框 8"/>
          <p:cNvSpPr txBox="1"/>
          <p:nvPr>
            <p:custDataLst>
              <p:tags r:id="rId2"/>
            </p:custDataLst>
          </p:nvPr>
        </p:nvSpPr>
        <p:spPr>
          <a:xfrm>
            <a:off x="685800" y="1809750"/>
            <a:ext cx="3635375" cy="1383665"/>
          </a:xfrm>
          <a:prstGeom prst="rect">
            <a:avLst/>
          </a:prstGeom>
          <a:noFill/>
        </p:spPr>
        <p:txBody>
          <a:bodyPr wrap="square" rtlCol="0">
            <a:spAutoFit/>
          </a:bodyPr>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（2）单击第 3 行行标头，按下“Ctrl”键单击第 9 行行标头，选中第 3、9 行并右击，在快捷菜单中选择“删除”命令，如图 2-1-10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sp>
        <p:nvSpPr>
          <p:cNvPr id="7" name="任意多边形: 形状 6"/>
          <p:cNvSpPr/>
          <p:nvPr>
            <p:custDataLst>
              <p:tags r:id="rId3"/>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4"/>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4648200" y="1428750"/>
            <a:ext cx="3444875" cy="287972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4400" y="742950"/>
            <a:ext cx="7320280" cy="495300"/>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七、改变数据格式</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7" name="任意多边形: 形状 6"/>
          <p:cNvSpPr/>
          <p:nvPr>
            <p:custDataLst>
              <p:tags r:id="rId2"/>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3"/>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4"/>
          <a:stretch>
            <a:fillRect/>
          </a:stretch>
        </p:blipFill>
        <p:spPr>
          <a:xfrm>
            <a:off x="1905000" y="2495550"/>
            <a:ext cx="5574030" cy="2018030"/>
          </a:xfrm>
          <a:prstGeom prst="rect">
            <a:avLst/>
          </a:prstGeom>
        </p:spPr>
      </p:pic>
      <p:grpSp>
        <p:nvGrpSpPr>
          <p:cNvPr id="13" name="组合 12"/>
          <p:cNvGrpSpPr/>
          <p:nvPr/>
        </p:nvGrpSpPr>
        <p:grpSpPr>
          <a:xfrm>
            <a:off x="679450" y="1276350"/>
            <a:ext cx="8074660" cy="1123950"/>
            <a:chOff x="1070" y="2010"/>
            <a:chExt cx="12716" cy="1770"/>
          </a:xfrm>
        </p:grpSpPr>
        <p:sp>
          <p:nvSpPr>
            <p:cNvPr id="9" name="文本框 8"/>
            <p:cNvSpPr txBox="1"/>
            <p:nvPr>
              <p:custDataLst>
                <p:tags r:id="rId5"/>
              </p:custDataLst>
            </p:nvPr>
          </p:nvSpPr>
          <p:spPr>
            <a:xfrm>
              <a:off x="1070" y="2010"/>
              <a:ext cx="12716" cy="1771"/>
            </a:xfrm>
            <a:prstGeom prst="rect">
              <a:avLst/>
            </a:prstGeom>
            <a:noFill/>
          </p:spPr>
          <p:txBody>
            <a:bodyPr wrap="square" rtlCol="0">
              <a:spAutoFit/>
            </a:bodyPr>
            <a:p>
              <a:pPr marL="0" lvl="0" indent="393700" algn="just" fontAlgn="auto">
                <a:lnSpc>
                  <a:spcPct val="12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（1）选中 D3:F9 单元格区域，单击 2 次“开始”菜单卡中的“增加小数位数”</a:t>
              </a:r>
              <a:r>
                <a:rPr lang="en-US" sz="14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按钮，如图 2-1-11 所示，则小数点后保留两位小数。</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2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（2）选中 A3:E9 单元格区域，单击“居中”按钮</a:t>
              </a:r>
              <a:r>
                <a:rPr lang="en-US" sz="14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，则所选内容居中。选中 A2:F2单元格区域，单击“加粗”按钮，并单击“居中”按钮</a:t>
              </a:r>
              <a:r>
                <a:rPr lang="en-US" sz="1400" spc="150" dirty="0">
                  <a:solidFill>
                    <a:sysClr val="windowText" lastClr="000000">
                      <a:lumMod val="75000"/>
                      <a:lumOff val="25000"/>
                    </a:sysClr>
                  </a:solidFill>
                  <a:latin typeface="Arial" panose="020B0604020202020204" pitchFamily="34" charset="0"/>
                  <a:ea typeface="微软雅黑" panose="020B0503020204020204" pitchFamily="34" charset="-122"/>
                </a:rPr>
                <a:t>   </a:t>
              </a: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 ，则所选内容居中，如图2-1-12 所示。</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pic>
          <p:nvPicPr>
            <p:cNvPr id="6" name="图片 5"/>
            <p:cNvPicPr>
              <a:picLocks noChangeAspect="1"/>
            </p:cNvPicPr>
            <p:nvPr/>
          </p:nvPicPr>
          <p:blipFill>
            <a:blip r:embed="rId6"/>
            <a:stretch>
              <a:fillRect/>
            </a:stretch>
          </p:blipFill>
          <p:spPr>
            <a:xfrm>
              <a:off x="12360" y="2130"/>
              <a:ext cx="462" cy="344"/>
            </a:xfrm>
            <a:prstGeom prst="rect">
              <a:avLst/>
            </a:prstGeom>
          </p:spPr>
        </p:pic>
        <p:pic>
          <p:nvPicPr>
            <p:cNvPr id="11" name="图片 10"/>
            <p:cNvPicPr>
              <a:picLocks noChangeAspect="1"/>
            </p:cNvPicPr>
            <p:nvPr/>
          </p:nvPicPr>
          <p:blipFill>
            <a:blip r:embed="rId7"/>
            <a:stretch>
              <a:fillRect/>
            </a:stretch>
          </p:blipFill>
          <p:spPr>
            <a:xfrm>
              <a:off x="8400" y="2850"/>
              <a:ext cx="426" cy="439"/>
            </a:xfrm>
            <a:prstGeom prst="rect">
              <a:avLst/>
            </a:prstGeom>
          </p:spPr>
        </p:pic>
        <p:pic>
          <p:nvPicPr>
            <p:cNvPr id="12" name="图片 11"/>
            <p:cNvPicPr>
              <a:picLocks noChangeAspect="1"/>
            </p:cNvPicPr>
            <p:nvPr/>
          </p:nvPicPr>
          <p:blipFill>
            <a:blip r:embed="rId7"/>
            <a:stretch>
              <a:fillRect/>
            </a:stretch>
          </p:blipFill>
          <p:spPr>
            <a:xfrm>
              <a:off x="7920" y="3289"/>
              <a:ext cx="426" cy="439"/>
            </a:xfrm>
            <a:prstGeom prst="rect">
              <a:avLst/>
            </a:prstGeom>
          </p:spPr>
        </p:pic>
      </p:gr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726931"/>
            <a:ext cx="2103380" cy="412618"/>
            <a:chOff x="868421" y="3447195"/>
            <a:chExt cx="2103380" cy="412618"/>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文档处理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63487"/>
            <a:ext cx="2103380" cy="412618"/>
            <a:chOff x="868421" y="3447195"/>
            <a:chExt cx="2103380" cy="412618"/>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电子表格处理</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2965133"/>
            <a:ext cx="2103380" cy="412618"/>
            <a:chOff x="868421" y="3447195"/>
            <a:chExt cx="2103380" cy="412618"/>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演示文稿制作</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755516"/>
            <a:ext cx="2103380" cy="412618"/>
            <a:chOff x="868421" y="3447195"/>
            <a:chExt cx="2103380" cy="412618"/>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561171"/>
              <a:ext cx="1597152" cy="27686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信息检索</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39033"/>
            <a:ext cx="2103380" cy="553720"/>
            <a:chOff x="868421" y="3422741"/>
            <a:chExt cx="2103380" cy="55372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22741"/>
              <a:ext cx="1597152" cy="553720"/>
            </a:xfrm>
            <a:prstGeom prst="rect">
              <a:avLst/>
            </a:prstGeom>
          </p:spPr>
          <p:txBody>
            <a:bodyPr wrap="square" lIns="0" tIns="0" rIns="0" bIns="0" anchor="ctr">
              <a:spAutoFit/>
            </a:bodyPr>
            <a:lstStyle/>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659616" y="2940679"/>
            <a:ext cx="2103380" cy="553720"/>
            <a:chOff x="868421" y="3422741"/>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1"/>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信息素养与社会责任</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911860" y="1069975"/>
            <a:ext cx="7320280" cy="495300"/>
          </a:xfrm>
          <a:prstGeom prst="rect">
            <a:avLst/>
          </a:prstGeom>
          <a:noFill/>
        </p:spPr>
        <p:txBody>
          <a:bodyPr wrap="square" rtlCol="0" anchor="b">
            <a:normAutofit/>
          </a:bodyPr>
          <a:p>
            <a:pPr marL="0" indent="0" algn="ctr">
              <a:lnSpc>
                <a:spcPct val="120000"/>
              </a:lnSpc>
              <a:spcBef>
                <a:spcPts val="0"/>
              </a:spcBef>
              <a:spcAft>
                <a:spcPts val="0"/>
              </a:spcAft>
              <a:buSzPct val="100000"/>
            </a:pPr>
            <a:r>
              <a:rPr lang="zh-CN" altLang="en-US" b="1" spc="300" dirty="0">
                <a:solidFill>
                  <a:srgbClr val="7EA9B2"/>
                </a:solidFill>
                <a:latin typeface="Arial" panose="020B0604020202020204" pitchFamily="34" charset="0"/>
                <a:ea typeface="微软雅黑" panose="020B0503020204020204" pitchFamily="34" charset="-122"/>
                <a:sym typeface="+mn-ea"/>
              </a:rPr>
              <a:t>八、行高、列宽、边框线操作</a:t>
            </a:r>
            <a:endParaRPr lang="zh-CN" altLang="en-US" b="1" spc="300" dirty="0">
              <a:solidFill>
                <a:srgbClr val="7EA9B2"/>
              </a:solidFill>
              <a:latin typeface="Arial" panose="020B0604020202020204" pitchFamily="34" charset="0"/>
              <a:ea typeface="微软雅黑" panose="020B0503020204020204" pitchFamily="34" charset="-122"/>
              <a:sym typeface="+mn-ea"/>
            </a:endParaRPr>
          </a:p>
        </p:txBody>
      </p:sp>
      <p:sp>
        <p:nvSpPr>
          <p:cNvPr id="7" name="任意多边形: 形状 6"/>
          <p:cNvSpPr/>
          <p:nvPr>
            <p:custDataLst>
              <p:tags r:id="rId2"/>
            </p:custDataLst>
          </p:nvPr>
        </p:nvSpPr>
        <p:spPr>
          <a:xfrm>
            <a:off x="-1" y="0"/>
            <a:ext cx="9144000" cy="740993"/>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形状 9"/>
          <p:cNvSpPr/>
          <p:nvPr>
            <p:custDataLst>
              <p:tags r:id="rId3"/>
            </p:custDataLst>
          </p:nvPr>
        </p:nvSpPr>
        <p:spPr>
          <a:xfrm flipH="1" flipV="1">
            <a:off x="0" y="4429562"/>
            <a:ext cx="9144000" cy="713939"/>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609600" y="1809750"/>
            <a:ext cx="4253230" cy="2353310"/>
          </a:xfrm>
          <a:prstGeom prst="rect">
            <a:avLst/>
          </a:prstGeom>
          <a:noFill/>
        </p:spPr>
        <p:txBody>
          <a:bodyPr wrap="square" rtlCol="0">
            <a:spAutoFit/>
          </a:bodyPr>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（1）选中第 2 行到第 9 行并右击，在快捷菜单中选择“行高”命令，在弹出的“行高”对话框中输入数字“20”，如图 2-1-13 所示，完成行高设置。</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a:p>
            <a:pPr marL="0" lvl="0" indent="393700" algn="just" fontAlgn="auto">
              <a:lnSpc>
                <a:spcPct val="150000"/>
              </a:lnSpc>
              <a:spcBef>
                <a:spcPts val="0"/>
              </a:spcBef>
              <a:spcAft>
                <a:spcPts val="0"/>
              </a:spcAft>
              <a:buSzPct val="100000"/>
              <a:extLst>
                <a:ext uri="{35155182-B16C-46BC-9424-99874614C6A1}">
                  <wpsdc:indentchars xmlns:wpsdc="http://www.wps.cn/officeDocument/2017/drawingmlCustomData" val="200" checksum="3005609720"/>
                </a:ext>
              </a:extLst>
            </a:pPr>
            <a:r>
              <a:rPr sz="1400" spc="150" dirty="0">
                <a:solidFill>
                  <a:sysClr val="windowText" lastClr="000000">
                    <a:lumMod val="75000"/>
                    <a:lumOff val="25000"/>
                  </a:sysClr>
                </a:solidFill>
                <a:latin typeface="Arial" panose="020B0604020202020204" pitchFamily="34" charset="0"/>
                <a:ea typeface="微软雅黑" panose="020B0503020204020204" pitchFamily="34" charset="-122"/>
              </a:rPr>
              <a:t>（2）选中第 A 列到第 F 列并右击，在快捷菜单中选择“列宽”命令，在弹出的“列宽”对话框中输入数字“12”，完成列宽设置。</a:t>
            </a:r>
            <a:endParaRPr sz="1400" spc="150" dirty="0">
              <a:solidFill>
                <a:sysClr val="windowText" lastClr="000000">
                  <a:lumMod val="75000"/>
                  <a:lumOff val="25000"/>
                </a:sysClr>
              </a:solidFill>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5"/>
          <a:stretch>
            <a:fillRect/>
          </a:stretch>
        </p:blipFill>
        <p:spPr>
          <a:xfrm>
            <a:off x="5029200" y="1962150"/>
            <a:ext cx="3653790" cy="20707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8365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八、行高、列宽、边框线操作</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grpSp>
        <p:nvGrpSpPr>
          <p:cNvPr id="5" name="组合 4"/>
          <p:cNvGrpSpPr/>
          <p:nvPr/>
        </p:nvGrpSpPr>
        <p:grpSpPr>
          <a:xfrm>
            <a:off x="763905" y="1539240"/>
            <a:ext cx="3919220" cy="2825750"/>
            <a:chOff x="1203" y="2424"/>
            <a:chExt cx="6172" cy="4450"/>
          </a:xfrm>
        </p:grpSpPr>
        <p:sp>
          <p:nvSpPr>
            <p:cNvPr id="15" name="文本框 14"/>
            <p:cNvSpPr txBox="1"/>
            <p:nvPr>
              <p:custDataLst>
                <p:tags r:id="rId12"/>
              </p:custDataLst>
            </p:nvPr>
          </p:nvSpPr>
          <p:spPr>
            <a:xfrm>
              <a:off x="1203" y="2424"/>
              <a:ext cx="6173" cy="445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SzPct val="130000"/>
                <a:buFont typeface="Wingdings" panose="05000000000000000000" charset="0"/>
                <a:buChar char="l"/>
              </a:pPr>
              <a:r>
                <a:rPr sz="1100" b="1" dirty="0">
                  <a:solidFill>
                    <a:srgbClr val="000000">
                      <a:lumMod val="75000"/>
                      <a:lumOff val="25000"/>
                    </a:srgbClr>
                  </a:solidFill>
                  <a:latin typeface="Arial" panose="020B0604020202020204" pitchFamily="34" charset="0"/>
                  <a:ea typeface="微软雅黑" panose="020B0503020204020204" pitchFamily="34" charset="-122"/>
                  <a:sym typeface="+mn-ea"/>
                </a:rPr>
                <a:t>（2）选中第 A 列到第 F 列并右击，在快捷菜单中选择“列宽”命令，在弹出的“列宽”对话框中输入数字“12”，完成列宽设置。</a:t>
              </a:r>
              <a:endParaRPr sz="11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sz="1100" b="1" dirty="0">
                  <a:solidFill>
                    <a:srgbClr val="000000">
                      <a:lumMod val="75000"/>
                      <a:lumOff val="25000"/>
                    </a:srgbClr>
                  </a:solidFill>
                  <a:latin typeface="Arial" panose="020B0604020202020204" pitchFamily="34" charset="0"/>
                  <a:ea typeface="微软雅黑" panose="020B0503020204020204" pitchFamily="34" charset="-122"/>
                  <a:sym typeface="+mn-ea"/>
                </a:rPr>
                <a:t>（3）把鼠标指针指向第 1 行行标头和第 2 行行标头之间的分界线上，此时鼠标指针变成双箭头</a:t>
              </a:r>
              <a:r>
                <a:rPr lang="en-US" sz="1100" b="1" dirty="0">
                  <a:solidFill>
                    <a:srgbClr val="000000">
                      <a:lumMod val="75000"/>
                      <a:lumOff val="25000"/>
                    </a:srgbClr>
                  </a:solidFill>
                  <a:latin typeface="Arial" panose="020B0604020202020204" pitchFamily="34" charset="0"/>
                  <a:ea typeface="微软雅黑" panose="020B0503020204020204" pitchFamily="34" charset="-122"/>
                  <a:sym typeface="+mn-ea"/>
                </a:rPr>
                <a:t>  </a:t>
              </a:r>
              <a:r>
                <a:rPr sz="1100" b="1" dirty="0">
                  <a:solidFill>
                    <a:srgbClr val="000000">
                      <a:lumMod val="75000"/>
                      <a:lumOff val="25000"/>
                    </a:srgbClr>
                  </a:solidFill>
                  <a:latin typeface="Arial" panose="020B0604020202020204" pitchFamily="34" charset="0"/>
                  <a:ea typeface="微软雅黑" panose="020B0503020204020204" pitchFamily="34" charset="-122"/>
                  <a:sym typeface="+mn-ea"/>
                </a:rPr>
                <a:t> ，按下鼠标左键拖动第 1 行行标头的下边界，调整到合适的高度后放开鼠标左键，如图 2-1-14 所示。在拖动过程中，将显示高度值。（2）选择行或列：单击行标头或列标头。如果选择连续的行或列，可拖动行标头或列标头。</a:t>
              </a:r>
              <a:endParaRPr lang="zh-CN" sz="11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4" name="图片 3"/>
            <p:cNvPicPr>
              <a:picLocks noChangeAspect="1"/>
            </p:cNvPicPr>
            <p:nvPr/>
          </p:nvPicPr>
          <p:blipFill>
            <a:blip r:embed="rId13"/>
            <a:stretch>
              <a:fillRect/>
            </a:stretch>
          </p:blipFill>
          <p:spPr>
            <a:xfrm>
              <a:off x="6843" y="4293"/>
              <a:ext cx="345" cy="337"/>
            </a:xfrm>
            <a:prstGeom prst="rect">
              <a:avLst/>
            </a:prstGeom>
          </p:spPr>
        </p:pic>
      </p:grpSp>
      <p:pic>
        <p:nvPicPr>
          <p:cNvPr id="6" name="图片 5"/>
          <p:cNvPicPr>
            <a:picLocks noChangeAspect="1"/>
          </p:cNvPicPr>
          <p:nvPr/>
        </p:nvPicPr>
        <p:blipFill>
          <a:blip r:embed="rId14"/>
          <a:stretch>
            <a:fillRect/>
          </a:stretch>
        </p:blipFill>
        <p:spPr>
          <a:xfrm>
            <a:off x="4876800" y="1993900"/>
            <a:ext cx="3434715" cy="1916430"/>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8365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八、行高、列宽、边框线操作</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763905" y="1733550"/>
            <a:ext cx="3919855" cy="201295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SzPct val="130000"/>
              <a:buFont typeface="Wingdings" panose="05000000000000000000" charset="0"/>
              <a:buChar char="l"/>
            </a:pPr>
            <a:r>
              <a:rPr sz="1100" b="1" dirty="0">
                <a:solidFill>
                  <a:srgbClr val="000000">
                    <a:lumMod val="75000"/>
                    <a:lumOff val="25000"/>
                  </a:srgbClr>
                </a:solidFill>
                <a:latin typeface="Arial" panose="020B0604020202020204" pitchFamily="34" charset="0"/>
                <a:ea typeface="微软雅黑" panose="020B0503020204020204" pitchFamily="34" charset="-122"/>
                <a:sym typeface="+mn-ea"/>
              </a:rPr>
              <a:t>（4）选中 A2:F9 单元格区域，单击“开始”菜单卡中的“格式”按钮，在下拉列表中选择“设置单元格格式”命令，弹出“设置单元格格式”对话框，如图 2-1-15 所示，选择“边框”选项卡改变边框，将边框内部设置为细实线，外框设置为粗实线。</a:t>
            </a:r>
            <a:endParaRPr sz="11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sz="1100" b="1" dirty="0">
                <a:solidFill>
                  <a:srgbClr val="000000">
                    <a:lumMod val="75000"/>
                    <a:lumOff val="25000"/>
                  </a:srgbClr>
                </a:solidFill>
                <a:latin typeface="Arial" panose="020B0604020202020204" pitchFamily="34" charset="0"/>
                <a:ea typeface="微软雅黑" panose="020B0503020204020204" pitchFamily="34" charset="-122"/>
                <a:sym typeface="+mn-ea"/>
              </a:rPr>
              <a:t>（5）选中第一行行标头并右击，在快捷菜单中选择“插入”命令，则插入一个空行。</a:t>
            </a:r>
            <a:endParaRPr sz="11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2" name="图片 1"/>
          <p:cNvPicPr>
            <a:picLocks noChangeAspect="1"/>
          </p:cNvPicPr>
          <p:nvPr/>
        </p:nvPicPr>
        <p:blipFill>
          <a:blip r:embed="rId13"/>
          <a:stretch>
            <a:fillRect/>
          </a:stretch>
        </p:blipFill>
        <p:spPr>
          <a:xfrm>
            <a:off x="5017135" y="1809750"/>
            <a:ext cx="3187700" cy="2543175"/>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4336" y="1048040"/>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八、行高、列宽、边框线操作</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690245" y="2090420"/>
            <a:ext cx="3919855" cy="126746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just"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（6）选中第一列列标头并右击，在快捷菜单中选择“插入”命令，则插入一个空列，单击“粘贴”按钮旁下拉箭头中的“清除格式”命令，如图 2-1-16 所示。</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3" name="图片 2"/>
          <p:cNvPicPr>
            <a:picLocks noChangeAspect="1"/>
          </p:cNvPicPr>
          <p:nvPr/>
        </p:nvPicPr>
        <p:blipFill>
          <a:blip r:embed="rId13"/>
          <a:stretch>
            <a:fillRect/>
          </a:stretch>
        </p:blipFill>
        <p:spPr>
          <a:xfrm>
            <a:off x="4648200" y="1962150"/>
            <a:ext cx="3961765" cy="1961515"/>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4336" y="1048040"/>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九、保存工作簿文件</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690245" y="1785620"/>
            <a:ext cx="3919855" cy="2061845"/>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just"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（1）单击快速访问工具栏上的“保存”按钮，弹出“另存为”对话框，如图2-1-17 所示。</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（2）在“保存位置”中选择位置，在“文件名”中输入“员工工资表”，并确定“文件类型”为“Excel 工作簿”文件。</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just"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（3）单击“保存”按钮。</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2" name="图片 1"/>
          <p:cNvPicPr>
            <a:picLocks noChangeAspect="1"/>
          </p:cNvPicPr>
          <p:nvPr/>
        </p:nvPicPr>
        <p:blipFill>
          <a:blip r:embed="rId13"/>
          <a:stretch>
            <a:fillRect/>
          </a:stretch>
        </p:blipFill>
        <p:spPr>
          <a:xfrm>
            <a:off x="4714875" y="1785620"/>
            <a:ext cx="3711575" cy="2252345"/>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19693"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4"/>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5"/>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6"/>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7"/>
            </p:custDataLst>
          </p:nvPr>
        </p:nvSpPr>
        <p:spPr>
          <a:xfrm>
            <a:off x="809737" y="1783138"/>
            <a:ext cx="2645204" cy="1577429"/>
          </a:xfrm>
          <a:prstGeom prst="rect">
            <a:avLst/>
          </a:prstGeom>
          <a:noFill/>
        </p:spPr>
        <p:txBody>
          <a:bodyPr wrap="square" rtlCol="0" anchor="b" anchorCtr="0">
            <a:normAutofit/>
          </a:bodyPr>
          <a:lstStyle/>
          <a:p>
            <a:pPr marL="0" indent="0" algn="ctr">
              <a:lnSpc>
                <a:spcPct val="120000"/>
              </a:lnSpc>
              <a:spcBef>
                <a:spcPts val="0"/>
              </a:spcBef>
              <a:spcAft>
                <a:spcPts val="0"/>
              </a:spcAft>
              <a:buSzPct val="100000"/>
            </a:pPr>
            <a:r>
              <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能力拓展</a:t>
            </a:r>
            <a:endPar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pic>
        <p:nvPicPr>
          <p:cNvPr id="3" name="图片 2"/>
          <p:cNvPicPr>
            <a:picLocks noChangeAspect="1"/>
          </p:cNvPicPr>
          <p:nvPr/>
        </p:nvPicPr>
        <p:blipFill>
          <a:blip r:embed="rId8"/>
          <a:stretch>
            <a:fillRect/>
          </a:stretch>
        </p:blipFill>
        <p:spPr>
          <a:xfrm>
            <a:off x="5257800" y="3105150"/>
            <a:ext cx="2845435" cy="1223010"/>
          </a:xfrm>
          <a:prstGeom prst="rect">
            <a:avLst/>
          </a:prstGeom>
        </p:spPr>
      </p:pic>
      <p:grpSp>
        <p:nvGrpSpPr>
          <p:cNvPr id="14" name="组合 13"/>
          <p:cNvGrpSpPr/>
          <p:nvPr/>
        </p:nvGrpSpPr>
        <p:grpSpPr>
          <a:xfrm>
            <a:off x="4724400" y="666750"/>
            <a:ext cx="3597275" cy="2360930"/>
            <a:chOff x="7440" y="1050"/>
            <a:chExt cx="5665" cy="3718"/>
          </a:xfrm>
        </p:grpSpPr>
        <p:sp>
          <p:nvSpPr>
            <p:cNvPr id="5" name="矩形 4"/>
            <p:cNvSpPr/>
            <p:nvPr>
              <p:custDataLst>
                <p:tags r:id="rId9"/>
              </p:custDataLst>
            </p:nvPr>
          </p:nvSpPr>
          <p:spPr>
            <a:xfrm>
              <a:off x="7440" y="1050"/>
              <a:ext cx="5665" cy="3718"/>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一、格式化数字</a:t>
              </a:r>
              <a:endParaRPr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1. 用工具栏按钮格式化数字</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lvl="0" indent="0" algn="just">
                <a:lnSpc>
                  <a:spcPct val="150000"/>
                </a:lnSpc>
                <a:spcBef>
                  <a:spcPts val="0"/>
                </a:spcBef>
                <a:spcAft>
                  <a:spcPts val="400"/>
                </a:spcAft>
                <a:buClr>
                  <a:srgbClr val="5B9BD5">
                    <a:lumMod val="20000"/>
                    <a:lumOff val="80000"/>
                  </a:srgbClr>
                </a:buClr>
                <a:buSzPct val="100000"/>
                <a:buFont typeface="Wingdings" panose="05000000000000000000" pitchFamily="2" charset="2"/>
                <a:buNone/>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选中数字单元格（如 1234.567），单击“开始”菜单卡“数字”组中的某一格式按钮（“货币样式”</a:t>
              </a:r>
              <a:r>
                <a:rPr lang="en-US"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  </a:t>
              </a: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、“百分比样式”</a:t>
              </a:r>
              <a:r>
                <a:rPr lang="en-US"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a:t>
              </a: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 、“千位分隔样式”</a:t>
              </a:r>
              <a:r>
                <a:rPr lang="en-US"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   </a:t>
              </a: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 、“增加小数位数”</a:t>
              </a:r>
              <a:r>
                <a:rPr lang="en-US"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   </a:t>
              </a: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或“减少小数位数” </a:t>
              </a:r>
              <a:r>
                <a:rPr lang="en-US"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  </a:t>
              </a: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）。其效果如图 2-1-18 所示。</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pic>
          <p:nvPicPr>
            <p:cNvPr id="4" name="图片 3"/>
            <p:cNvPicPr>
              <a:picLocks noChangeAspect="1"/>
            </p:cNvPicPr>
            <p:nvPr/>
          </p:nvPicPr>
          <p:blipFill>
            <a:blip r:embed="rId10"/>
            <a:stretch>
              <a:fillRect/>
            </a:stretch>
          </p:blipFill>
          <p:spPr>
            <a:xfrm>
              <a:off x="8280" y="3450"/>
              <a:ext cx="270" cy="285"/>
            </a:xfrm>
            <a:prstGeom prst="rect">
              <a:avLst/>
            </a:prstGeom>
          </p:spPr>
        </p:pic>
        <p:pic>
          <p:nvPicPr>
            <p:cNvPr id="7" name="图片 6"/>
            <p:cNvPicPr>
              <a:picLocks noChangeAspect="1"/>
            </p:cNvPicPr>
            <p:nvPr/>
          </p:nvPicPr>
          <p:blipFill>
            <a:blip r:embed="rId11"/>
            <a:stretch>
              <a:fillRect/>
            </a:stretch>
          </p:blipFill>
          <p:spPr>
            <a:xfrm>
              <a:off x="8055" y="3810"/>
              <a:ext cx="225" cy="360"/>
            </a:xfrm>
            <a:prstGeom prst="rect">
              <a:avLst/>
            </a:prstGeom>
          </p:spPr>
        </p:pic>
        <p:pic>
          <p:nvPicPr>
            <p:cNvPr id="11" name="图片 10"/>
            <p:cNvPicPr>
              <a:picLocks noChangeAspect="1"/>
            </p:cNvPicPr>
            <p:nvPr/>
          </p:nvPicPr>
          <p:blipFill>
            <a:blip r:embed="rId12"/>
            <a:stretch>
              <a:fillRect/>
            </a:stretch>
          </p:blipFill>
          <p:spPr>
            <a:xfrm>
              <a:off x="10800" y="3930"/>
              <a:ext cx="316" cy="277"/>
            </a:xfrm>
            <a:prstGeom prst="rect">
              <a:avLst/>
            </a:prstGeom>
          </p:spPr>
        </p:pic>
        <p:pic>
          <p:nvPicPr>
            <p:cNvPr id="13" name="图片 12"/>
            <p:cNvPicPr>
              <a:picLocks noChangeAspect="1"/>
            </p:cNvPicPr>
            <p:nvPr/>
          </p:nvPicPr>
          <p:blipFill>
            <a:blip r:embed="rId13"/>
            <a:stretch>
              <a:fillRect/>
            </a:stretch>
          </p:blipFill>
          <p:spPr>
            <a:xfrm>
              <a:off x="8040" y="4350"/>
              <a:ext cx="255" cy="240"/>
            </a:xfrm>
            <a:prstGeom prst="rect">
              <a:avLst/>
            </a:prstGeom>
          </p:spPr>
        </p:pic>
      </p:gr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0" y="-9622"/>
            <a:ext cx="9144000" cy="762006"/>
          </a:xfrm>
          <a:prstGeom prst="rect">
            <a:avLst/>
          </a:prstGeom>
          <a:solidFill>
            <a:srgbClr val="333333"/>
          </a:solidFill>
          <a:ln>
            <a:noFill/>
          </a:ln>
        </p:spPr>
        <p:style>
          <a:lnRef idx="2">
            <a:srgbClr val="333333">
              <a:shade val="50000"/>
            </a:srgbClr>
          </a:lnRef>
          <a:fillRef idx="1">
            <a:srgbClr val="333333"/>
          </a:fillRef>
          <a:effectRef idx="0">
            <a:srgbClr val="333333"/>
          </a:effectRef>
          <a:fontRef idx="minor">
            <a:sysClr val="window" lastClr="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350">
              <a:solidFill>
                <a:sysClr val="windowText" lastClr="000000">
                  <a:lumMod val="50000"/>
                  <a:lumOff val="50000"/>
                </a:sysClr>
              </a:solidFill>
              <a:sym typeface="微软雅黑" panose="020B0503020204020204" pitchFamily="34" charset="-122"/>
            </a:endParaRPr>
          </a:p>
        </p:txBody>
      </p:sp>
      <p:sp>
        <p:nvSpPr>
          <p:cNvPr id="13" name="文本框 12"/>
          <p:cNvSpPr txBox="1"/>
          <p:nvPr>
            <p:custDataLst>
              <p:tags r:id="rId2"/>
            </p:custDataLst>
          </p:nvPr>
        </p:nvSpPr>
        <p:spPr>
          <a:xfrm>
            <a:off x="579120" y="180975"/>
            <a:ext cx="3636645" cy="381000"/>
          </a:xfrm>
          <a:prstGeom prst="rect">
            <a:avLst/>
          </a:prstGeom>
          <a:noFill/>
        </p:spPr>
        <p:txBody>
          <a:bodyPr wrap="square" lIns="67500" tIns="35100" rIns="67500" bIns="35100" rtlCol="0" anchor="ctr" anchorCtr="0">
            <a:norm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00000"/>
              </a:lnSpc>
              <a:spcBef>
                <a:spcPts val="0"/>
              </a:spcBef>
              <a:spcAft>
                <a:spcPts val="0"/>
              </a:spcAft>
              <a:buSzPct val="100000"/>
              <a:buFontTx/>
            </a:pPr>
            <a:r>
              <a:rPr lang="zh-CN" altLang="en-US" sz="1800" b="1" spc="300" dirty="0">
                <a:solidFill>
                  <a:sysClr val="window" lastClr="FFFFFF"/>
                </a:solidFill>
                <a:latin typeface="Arial" panose="020B0604020202020204" pitchFamily="34" charset="0"/>
                <a:sym typeface="+mn-ea"/>
              </a:rPr>
              <a:t>一、格式化数字</a:t>
            </a:r>
            <a:endParaRPr lang="zh-CN" altLang="en-US" sz="1800" b="1" spc="300" dirty="0">
              <a:solidFill>
                <a:sysClr val="window" lastClr="FFFFFF"/>
              </a:solidFill>
              <a:latin typeface="Arial" panose="020B0604020202020204" pitchFamily="34" charset="0"/>
              <a:sym typeface="+mn-ea"/>
            </a:endParaRPr>
          </a:p>
        </p:txBody>
      </p:sp>
      <p:sp>
        <p:nvSpPr>
          <p:cNvPr id="58" name="Strategy Research…"/>
          <p:cNvSpPr txBox="1"/>
          <p:nvPr>
            <p:custDataLst>
              <p:tags r:id="rId3"/>
            </p:custDataLst>
          </p:nvPr>
        </p:nvSpPr>
        <p:spPr>
          <a:xfrm>
            <a:off x="381000" y="1227455"/>
            <a:ext cx="3733165" cy="2978150"/>
          </a:xfrm>
          <a:prstGeom prst="rect">
            <a:avLst/>
          </a:prstGeom>
          <a:ln w="12700">
            <a:miter lim="400000"/>
          </a:ln>
        </p:spPr>
        <p:txBody>
          <a:bodyPr wrap="square" lIns="67500" tIns="35100" rIns="67500" bIns="35100" anchor="ctr" anchorCtr="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 通过菜单对数字进行格式化选定要进行格式化的数字的单元格或单元格区域，并右击，在快捷菜单中选择“设置单元格格式”命令，在“设置单元格格式”对话框中，选择“数 字 ” 选 项 卡， 如 图 2-1-19 所示。在“分类”列表中选择一种分类格式（如“数值”），在对话框的右侧按要求进行设置（如设置小数位数为 1），单击“确定”按钮。</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4398010" y="1323340"/>
            <a:ext cx="4371340" cy="321373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37392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37392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37392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37392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505460" y="505460"/>
            <a:ext cx="5143500" cy="41332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029200" y="257175"/>
            <a:ext cx="3270250" cy="494030"/>
          </a:xfrm>
          <a:prstGeom prst="rect">
            <a:avLst/>
          </a:prstGeom>
          <a:ln w="12700">
            <a:miter lim="400000"/>
          </a:ln>
        </p:spPr>
        <p:txBody>
          <a:bodyPr wrap="square" lIns="67500" tIns="35100" rIns="67500" bIns="35100" anchor="ctr">
            <a:noAutofit/>
          </a:bodyPr>
          <a:lstStyle>
            <a:lvl1pPr>
              <a:defRPr sz="5900"/>
            </a:lvl1pPr>
          </a:lstStyle>
          <a:p>
            <a:pPr lvl="0" algn="ctr">
              <a:lnSpc>
                <a:spcPct val="120000"/>
              </a:lnSpc>
              <a:defRPr/>
            </a:pPr>
            <a:r>
              <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二、预置小数位数输入数字</a:t>
            </a:r>
            <a:endPar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4724400" y="819150"/>
            <a:ext cx="4134485" cy="3947795"/>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如果输入的数字具有相同的小数位数，或是相同的尾数为 0 的整数，可以使用预置小数位数的方法来简化输入。</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（1）单击“文件”菜单卡，选择“选项”命令，在弹出的“Excel 选项”对话框中，选择“高级”选项，如图 2-1-20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（2）选中“自动插入小数点”项，在“位数”框中，输入正数表示小数位数，输入负数表示尾数为 0 的个数。例如，在“位数”框中输入“ -3”，单击“确定”按钮。</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（3）在单元格中输入数据（如“2”），按“Enter”键后，将自动变为 2000。 （4）如果在输入的过程中，需要暂时取消该设置，可以在输入完数据后输入小数点。</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152400" y="949325"/>
            <a:ext cx="3765550" cy="324421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28800" y="20741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685800" y="1223010"/>
            <a:ext cx="7924165" cy="340804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三、保护工作表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p:nvPr/>
        </p:nvGrpSpPr>
        <p:grpSpPr>
          <a:xfrm>
            <a:off x="865505" y="1428750"/>
            <a:ext cx="7600315" cy="3127479"/>
            <a:chOff x="1363" y="1890"/>
            <a:chExt cx="11969" cy="4479"/>
          </a:xfrm>
        </p:grpSpPr>
        <p:sp>
          <p:nvSpPr>
            <p:cNvPr id="13" name="文本框 12"/>
            <p:cNvSpPr txBox="1"/>
            <p:nvPr>
              <p:custDataLst>
                <p:tags r:id="rId4"/>
              </p:custDataLst>
            </p:nvPr>
          </p:nvSpPr>
          <p:spPr>
            <a:xfrm>
              <a:off x="1363" y="1890"/>
              <a:ext cx="11969" cy="2270"/>
            </a:xfrm>
            <a:prstGeom prst="rect">
              <a:avLst/>
            </a:prstGeom>
          </p:spPr>
          <p:txBody>
            <a:bodyPr vert="horz" wrap="square" lIns="67500" tIns="0" rIns="67500" bIns="35100" anchor="t" anchorCtr="0">
              <a:spAutoFit/>
            </a:bodyPr>
            <a:p>
              <a:pPr algn="just">
                <a:lnSpc>
                  <a:spcPct val="12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在工作表中，有时有些数据我们是不想让其他人修改的，有些是只允许被授权的用户修改的，这时可以使用数据保护功能将这些数据保护起来。具体方法如下。</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（1）在工作表中，选择要保护的单元格区域。</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（2）右击选择的单元格区域，在快捷菜单中选择“设置单元格格式”命令，在“设置单元格格式”对话框中，选择“保护”选项卡，如图 2-1-21 所示，选中“锁定”项，单击“确定”按钮。</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4560" y="4160"/>
              <a:ext cx="6107" cy="220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107440" y="1627505"/>
            <a:ext cx="3305175" cy="2296795"/>
          </a:xfrm>
          <a:prstGeom prst="rect">
            <a:avLst/>
          </a:prstGeom>
        </p:spPr>
        <p:txBody>
          <a:bodyPr vert="horz" wrap="square" lIns="67500" tIns="0" rIns="67500" bIns="35100" anchor="t" anchorCtr="0">
            <a:spAutoFit/>
          </a:bodyPr>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3）单击“审阅”菜单卡中的“保护工作表”按钮，在“保护工作表”对话框中，确保“保护工作表及锁定的单元格内容”项为选中状态，在“取消工作表保护时使用的密码”中输入密码（如“123”），单击“确定”按钮，如图 2-1-22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三、保护工作表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4267200" y="1809750"/>
            <a:ext cx="3811270" cy="1969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1" y="1275447"/>
            <a:ext cx="9144001" cy="2610957"/>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01</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3809365" y="2087880"/>
            <a:ext cx="5179060" cy="55372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单元二　电子表格处理</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38955" y="2735580"/>
            <a:ext cx="3529330" cy="86169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0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任务1　建立工资表</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0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任务2　美化工资表</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0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3</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统计数据</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00000"/>
              </a:lnSpc>
              <a:spcBef>
                <a:spcPts val="0"/>
              </a:spcBef>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4</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分析数据</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2" grpId="0" animBg="1"/>
      <p:bldP spid="39" grpId="0"/>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107440" y="1627505"/>
            <a:ext cx="6633845" cy="1973580"/>
          </a:xfrm>
          <a:prstGeom prst="rect">
            <a:avLst/>
          </a:prstGeom>
        </p:spPr>
        <p:txBody>
          <a:bodyPr vert="horz" wrap="square" lIns="67500" tIns="0" rIns="67500" bIns="35100" anchor="t" anchorCtr="0">
            <a:spAutoFit/>
          </a:bodyPr>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4）在“确认密码”对话框，重新输入与刚才相同的密码，单击“确定”按钮。以后当在被锁定的单元格区域中尝试输入时，系统会弹出“取消锁定区域”对话框，要求输入正确的密码。如果密码输入不正确，则弹出消息框，拒绝修改数据；如果密码输入正确，则允许修改单元格中的内容。</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当在被锁定的单元格区域外尝试输入时，系统会弹出信息框，提示此单元格被保护，而拒绝修改。</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三、保护工作表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5433196" y="2010688"/>
            <a:ext cx="3357609" cy="2285365"/>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孙红已经建立了员工工资表，得到了领导的初步认可，孙红感觉格式设置得过于简单，因此想在此表上进行格式设置，以便更加美观。另外，他还想建立一个课程表，以便提醒自己上课。</a:t>
            </a:r>
            <a:endParaRPr lang="zh-CN" altLang="en-US" sz="1200">
              <a:sym typeface="Arial" panose="020B0604020202020204" pitchFamily="34" charset="0"/>
            </a:endParaRPr>
          </a:p>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本任务在已经建立的“员工工资表”工作簿的基础上，编辑修改工作簿的内容，建立如图 2-2-1 所示的 2 个工作表。</a:t>
            </a:r>
            <a:endParaRPr lang="zh-CN" altLang="en-US" sz="1200">
              <a:sym typeface="Arial" panose="020B0604020202020204" pitchFamily="34" charset="0"/>
            </a:endParaRPr>
          </a:p>
        </p:txBody>
      </p:sp>
      <p:sp>
        <p:nvSpPr>
          <p:cNvPr id="43" name="文本框 42"/>
          <p:cNvSpPr txBox="1"/>
          <p:nvPr>
            <p:custDataLst>
              <p:tags r:id="rId2"/>
            </p:custDataLst>
          </p:nvPr>
        </p:nvSpPr>
        <p:spPr>
          <a:xfrm>
            <a:off x="5433196" y="1496891"/>
            <a:ext cx="3357609" cy="378287"/>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5536625" y="568960"/>
            <a:ext cx="20116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2</a:t>
            </a:r>
            <a:r>
              <a:rPr lang="en-US" altLang="zh-CN" sz="1800" dirty="0" smtClean="0">
                <a:solidFill>
                  <a:schemeClr val="tx1">
                    <a:lumMod val="75000"/>
                    <a:lumOff val="25000"/>
                  </a:schemeClr>
                </a:solidFill>
                <a:latin typeface="字魂35号-经典雅黑" panose="02000000000000000000" pitchFamily="2" charset="-122"/>
              </a:rPr>
              <a:t> 美化工资表</a:t>
            </a:r>
            <a:endParaRPr lang="en-US" altLang="zh-CN" sz="1800" dirty="0" smtClean="0">
              <a:solidFill>
                <a:schemeClr val="tx1">
                  <a:lumMod val="75000"/>
                  <a:lumOff val="25000"/>
                </a:schemeClr>
              </a:solidFill>
              <a:latin typeface="字魂35号-经典雅黑" panose="02000000000000000000" pitchFamily="2" charset="-122"/>
            </a:endParaRPr>
          </a:p>
        </p:txBody>
      </p:sp>
      <p:pic>
        <p:nvPicPr>
          <p:cNvPr id="3" name="图片 2"/>
          <p:cNvPicPr>
            <a:picLocks noChangeAspect="1"/>
          </p:cNvPicPr>
          <p:nvPr/>
        </p:nvPicPr>
        <p:blipFill>
          <a:blip r:embed="rId3"/>
          <a:stretch>
            <a:fillRect/>
          </a:stretch>
        </p:blipFill>
        <p:spPr>
          <a:xfrm>
            <a:off x="228600" y="2190750"/>
            <a:ext cx="5024120" cy="149669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727200" y="61023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能熟练地对电子表格进行格式设置。</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914400" y="772795"/>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162685" y="66357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38630" y="127825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能熟练地复制工作表内容。</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914400" y="1440180"/>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162685" y="133413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721485" y="194564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能熟练地设置条件格式。</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914400" y="2106295"/>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162685" y="200025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914400" y="2771140"/>
            <a:ext cx="720725" cy="4057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162685" y="2665095"/>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738630" y="2611755"/>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4. 会自动套用格式。</a:t>
            </a:r>
            <a:endParaRPr lang="zh-CN" altLang="en-US" sz="1400" smtClean="0">
              <a:solidFill>
                <a:schemeClr val="tx1"/>
              </a:solidFill>
              <a:sym typeface="Arial" panose="020B0604020202020204" pitchFamily="34" charset="0"/>
            </a:endParaRPr>
          </a:p>
        </p:txBody>
      </p:sp>
      <p:sp>
        <p:nvSpPr>
          <p:cNvPr id="14" name="矩形: 圆角 29"/>
          <p:cNvSpPr/>
          <p:nvPr>
            <p:custDataLst>
              <p:tags r:id="rId13"/>
            </p:custDataLst>
          </p:nvPr>
        </p:nvSpPr>
        <p:spPr>
          <a:xfrm rot="8032692">
            <a:off x="914400" y="3435985"/>
            <a:ext cx="720725" cy="40576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5" name="文本框 14"/>
          <p:cNvSpPr txBox="1"/>
          <p:nvPr>
            <p:custDataLst>
              <p:tags r:id="rId14"/>
            </p:custDataLst>
          </p:nvPr>
        </p:nvSpPr>
        <p:spPr>
          <a:xfrm>
            <a:off x="1162685" y="3329940"/>
            <a:ext cx="421640" cy="431800"/>
          </a:xfrm>
          <a:prstGeom prst="rect">
            <a:avLst/>
          </a:prstGeom>
          <a:noFill/>
        </p:spPr>
        <p:txBody>
          <a:bodyPr wrap="square" rtlCol="0" anchor="ctr" anchorCtr="0">
            <a:normAutofit/>
          </a:bodyPr>
          <a:p>
            <a:pPr algn="ctr"/>
            <a:r>
              <a:rPr lang="en-US" altLang="zh-CN" sz="1600" b="1" dirty="0" smtClean="0">
                <a:solidFill>
                  <a:srgbClr val="000000"/>
                </a:solidFill>
              </a:rPr>
              <a:t>5</a:t>
            </a:r>
            <a:endParaRPr lang="en-US" altLang="zh-CN" sz="1600" b="1" dirty="0" smtClean="0">
              <a:solidFill>
                <a:srgbClr val="000000"/>
              </a:solidFill>
            </a:endParaRPr>
          </a:p>
        </p:txBody>
      </p:sp>
      <p:sp>
        <p:nvSpPr>
          <p:cNvPr id="16" name="文本框 15"/>
          <p:cNvSpPr txBox="1"/>
          <p:nvPr>
            <p:custDataLst>
              <p:tags r:id="rId15"/>
            </p:custDataLst>
          </p:nvPr>
        </p:nvSpPr>
        <p:spPr>
          <a:xfrm>
            <a:off x="1738630" y="3276600"/>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5. 会使用自动填充数据功能。</a:t>
            </a:r>
            <a:endParaRPr lang="zh-CN" altLang="en-US" sz="1400" smtClean="0">
              <a:solidFill>
                <a:schemeClr val="tx1"/>
              </a:solidFill>
              <a:sym typeface="Arial" panose="020B0604020202020204" pitchFamily="34" charset="0"/>
            </a:endParaRPr>
          </a:p>
        </p:txBody>
      </p:sp>
      <p:sp>
        <p:nvSpPr>
          <p:cNvPr id="45" name="矩形: 圆角 29"/>
          <p:cNvSpPr/>
          <p:nvPr>
            <p:custDataLst>
              <p:tags r:id="rId16"/>
            </p:custDataLst>
          </p:nvPr>
        </p:nvSpPr>
        <p:spPr>
          <a:xfrm rot="8032692">
            <a:off x="914400" y="4101465"/>
            <a:ext cx="720725" cy="405765"/>
          </a:xfrm>
          <a:prstGeom prst="roundRect">
            <a:avLst>
              <a:gd name="adj" fmla="val 50000"/>
            </a:avLst>
          </a:prstGeom>
          <a:gradFill>
            <a:gsLst>
              <a:gs pos="0">
                <a:schemeClr val="accent1"/>
              </a:gs>
              <a:gs pos="32000">
                <a:schemeClr val="accent1">
                  <a:alpha val="50000"/>
                </a:schemeClr>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46" name="文本框 45"/>
          <p:cNvSpPr txBox="1"/>
          <p:nvPr>
            <p:custDataLst>
              <p:tags r:id="rId17"/>
            </p:custDataLst>
          </p:nvPr>
        </p:nvSpPr>
        <p:spPr>
          <a:xfrm>
            <a:off x="1162685" y="3994785"/>
            <a:ext cx="421640" cy="431800"/>
          </a:xfrm>
          <a:prstGeom prst="rect">
            <a:avLst/>
          </a:prstGeom>
          <a:noFill/>
        </p:spPr>
        <p:txBody>
          <a:bodyPr wrap="square" rtlCol="0" anchor="ctr" anchorCtr="0">
            <a:normAutofit/>
          </a:bodyPr>
          <a:p>
            <a:pPr algn="ctr"/>
            <a:r>
              <a:rPr lang="en-US" altLang="zh-CN" sz="1600" b="1" dirty="0" smtClean="0">
                <a:solidFill>
                  <a:schemeClr val="bg1"/>
                </a:solidFill>
              </a:rPr>
              <a:t>6</a:t>
            </a:r>
            <a:endParaRPr lang="en-US" altLang="zh-CN" sz="1600" b="1" dirty="0" smtClean="0">
              <a:solidFill>
                <a:schemeClr val="bg1"/>
              </a:solidFill>
            </a:endParaRPr>
          </a:p>
        </p:txBody>
      </p:sp>
      <p:sp>
        <p:nvSpPr>
          <p:cNvPr id="47" name="文本框 46"/>
          <p:cNvSpPr txBox="1"/>
          <p:nvPr>
            <p:custDataLst>
              <p:tags r:id="rId18"/>
            </p:custDataLst>
          </p:nvPr>
        </p:nvSpPr>
        <p:spPr>
          <a:xfrm>
            <a:off x="1738630" y="3941445"/>
            <a:ext cx="5312410" cy="538480"/>
          </a:xfrm>
          <a:prstGeom prst="rect">
            <a:avLst/>
          </a:prstGeom>
          <a:noFill/>
        </p:spPr>
        <p:txBody>
          <a:bodyPr wrap="square" lIns="67500" tIns="35100" rIns="67500" bIns="35100" rtlCol="0" anchor="ctr" anchorCtr="0">
            <a:normAutofit/>
          </a:bodyPr>
          <a:p>
            <a:r>
              <a:rPr lang="en-US" altLang="zh-CN" sz="1400" dirty="0" smtClean="0">
                <a:solidFill>
                  <a:schemeClr val="tx1"/>
                </a:solidFill>
              </a:rPr>
              <a:t>6. 会设置复杂边框。</a:t>
            </a:r>
            <a:endParaRPr lang="en-US" altLang="zh-CN" sz="1400" dirty="0" smtClean="0">
              <a:solidFill>
                <a:schemeClr val="tx1"/>
              </a:solidFill>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9"/>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20"/>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21"/>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22"/>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23"/>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24"/>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37392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37392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37392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37392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505460" y="505460"/>
            <a:ext cx="5143500" cy="41332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029200" y="257175"/>
            <a:ext cx="3270250" cy="494030"/>
          </a:xfrm>
          <a:prstGeom prst="rect">
            <a:avLst/>
          </a:prstGeom>
          <a:ln w="12700">
            <a:miter lim="400000"/>
          </a:ln>
        </p:spPr>
        <p:txBody>
          <a:bodyPr wrap="square" lIns="67500" tIns="35100" rIns="67500" bIns="35100" anchor="ctr">
            <a:noAutofit/>
          </a:bodyPr>
          <a:lstStyle>
            <a:lvl1pPr>
              <a:defRPr sz="5900"/>
            </a:lvl1pPr>
          </a:lstStyle>
          <a:p>
            <a:pPr lvl="0" algn="ctr">
              <a:lnSpc>
                <a:spcPct val="120000"/>
              </a:lnSpc>
              <a:defRPr/>
            </a:pPr>
            <a:r>
              <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一、复制工作表内容</a:t>
            </a:r>
            <a:endPar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4724400" y="819150"/>
            <a:ext cx="4134485" cy="3947795"/>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（1）单击“文件”菜单卡，选择“打开”命令项，在弹出的“打开”窗口中，选择已经建立的 Excel 工作簿“员工工资表”，单击“打开”按钮。</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（2）单击“工资表”工作表标签，用鼠标拖动选中工作表内容，单击“开始”菜单卡上的“复制”</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按钮 ，如图 2-2-2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（3）单击“Sheet2”工作表标签，选中 A1 单元格，单击“开始”菜单卡上的“粘贴”按钮</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（4）右击“Sheet2”工作表标签，在快捷菜单中选择“重命名”命令，输入“情况表”，如图 2-2-3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（5）选中 D3:F9 单元格区域，单击“开始”菜单卡上的“减少小数位数”按钮 。 </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（6）拖动鼠标适当调整行高、列宽。</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8382000" y="1962150"/>
            <a:ext cx="209550" cy="323850"/>
          </a:xfrm>
          <a:prstGeom prst="rect">
            <a:avLst/>
          </a:prstGeom>
        </p:spPr>
      </p:pic>
      <p:pic>
        <p:nvPicPr>
          <p:cNvPr id="8" name="图片 7"/>
          <p:cNvPicPr>
            <a:picLocks noChangeAspect="1"/>
          </p:cNvPicPr>
          <p:nvPr/>
        </p:nvPicPr>
        <p:blipFill>
          <a:blip r:embed="rId9"/>
          <a:stretch>
            <a:fillRect/>
          </a:stretch>
        </p:blipFill>
        <p:spPr>
          <a:xfrm>
            <a:off x="7696200" y="2724150"/>
            <a:ext cx="228600" cy="390525"/>
          </a:xfrm>
          <a:prstGeom prst="rect">
            <a:avLst/>
          </a:prstGeom>
        </p:spPr>
      </p:pic>
      <p:pic>
        <p:nvPicPr>
          <p:cNvPr id="10" name="图片 9"/>
          <p:cNvPicPr>
            <a:picLocks noChangeAspect="1"/>
          </p:cNvPicPr>
          <p:nvPr/>
        </p:nvPicPr>
        <p:blipFill>
          <a:blip r:embed="rId10"/>
          <a:stretch>
            <a:fillRect/>
          </a:stretch>
        </p:blipFill>
        <p:spPr>
          <a:xfrm>
            <a:off x="152400" y="1200150"/>
            <a:ext cx="3829050" cy="338645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1"/>
            </p:custDataLst>
          </p:nvPr>
        </p:nvSpPr>
        <p:spPr>
          <a:xfrm>
            <a:off x="0" y="-9525"/>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1" name="任意多边形: 形状 11"/>
          <p:cNvSpPr/>
          <p:nvPr>
            <p:custDataLst>
              <p:tags r:id="rId2"/>
            </p:custDataLst>
          </p:nvPr>
        </p:nvSpPr>
        <p:spPr>
          <a:xfrm>
            <a:off x="530543" y="-9525"/>
            <a:ext cx="8372475" cy="5143500"/>
          </a:xfrm>
          <a:custGeom>
            <a:avLst/>
            <a:gdLst>
              <a:gd name="connsiteX0" fmla="*/ 1391964 w 11162996"/>
              <a:gd name="connsiteY0" fmla="*/ 0 h 6841459"/>
              <a:gd name="connsiteX1" fmla="*/ 9771032 w 11162996"/>
              <a:gd name="connsiteY1" fmla="*/ 0 h 6841459"/>
              <a:gd name="connsiteX2" fmla="*/ 9888453 w 11162996"/>
              <a:gd name="connsiteY2" fmla="*/ 135555 h 6841459"/>
              <a:gd name="connsiteX3" fmla="*/ 11162996 w 11162996"/>
              <a:gd name="connsiteY3" fmla="*/ 3685906 h 6841459"/>
              <a:gd name="connsiteX4" fmla="*/ 10209764 w 11162996"/>
              <a:gd name="connsiteY4" fmla="*/ 6806575 h 6841459"/>
              <a:gd name="connsiteX5" fmla="*/ 10184957 w 11162996"/>
              <a:gd name="connsiteY5" fmla="*/ 6841459 h 6841459"/>
              <a:gd name="connsiteX6" fmla="*/ 978039 w 11162996"/>
              <a:gd name="connsiteY6" fmla="*/ 6841459 h 6841459"/>
              <a:gd name="connsiteX7" fmla="*/ 953232 w 11162996"/>
              <a:gd name="connsiteY7" fmla="*/ 6806575 h 6841459"/>
              <a:gd name="connsiteX8" fmla="*/ 0 w 11162996"/>
              <a:gd name="connsiteY8" fmla="*/ 3685906 h 6841459"/>
              <a:gd name="connsiteX9" fmla="*/ 1274543 w 11162996"/>
              <a:gd name="connsiteY9" fmla="*/ 135555 h 684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62996" h="6841459">
                <a:moveTo>
                  <a:pt x="1391964" y="0"/>
                </a:moveTo>
                <a:lnTo>
                  <a:pt x="9771032" y="0"/>
                </a:lnTo>
                <a:lnTo>
                  <a:pt x="9888453" y="135555"/>
                </a:lnTo>
                <a:cubicBezTo>
                  <a:pt x="10684687" y="1100367"/>
                  <a:pt x="11162996" y="2337279"/>
                  <a:pt x="11162996" y="3685906"/>
                </a:cubicBezTo>
                <a:cubicBezTo>
                  <a:pt x="11162996" y="4841872"/>
                  <a:pt x="10811585" y="5915762"/>
                  <a:pt x="10209764" y="6806575"/>
                </a:cubicBezTo>
                <a:lnTo>
                  <a:pt x="10184957" y="6841459"/>
                </a:lnTo>
                <a:lnTo>
                  <a:pt x="978039" y="6841459"/>
                </a:lnTo>
                <a:lnTo>
                  <a:pt x="953232" y="6806575"/>
                </a:lnTo>
                <a:cubicBezTo>
                  <a:pt x="351411" y="5915762"/>
                  <a:pt x="0" y="4841872"/>
                  <a:pt x="0" y="3685906"/>
                </a:cubicBezTo>
                <a:cubicBezTo>
                  <a:pt x="0" y="2337279"/>
                  <a:pt x="478309" y="1100367"/>
                  <a:pt x="1274543" y="135555"/>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2" name="椭圆 31"/>
          <p:cNvSpPr/>
          <p:nvPr>
            <p:custDataLst>
              <p:tags r:id="rId3"/>
            </p:custDataLst>
          </p:nvPr>
        </p:nvSpPr>
        <p:spPr>
          <a:xfrm>
            <a:off x="822008" y="613886"/>
            <a:ext cx="582454" cy="58293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3" name="椭圆 32"/>
          <p:cNvSpPr/>
          <p:nvPr>
            <p:custDataLst>
              <p:tags r:id="rId4"/>
            </p:custDataLst>
          </p:nvPr>
        </p:nvSpPr>
        <p:spPr>
          <a:xfrm>
            <a:off x="1005364" y="708184"/>
            <a:ext cx="582454" cy="58293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6" name="椭圆 35"/>
          <p:cNvSpPr/>
          <p:nvPr>
            <p:custDataLst>
              <p:tags r:id="rId5"/>
            </p:custDataLst>
          </p:nvPr>
        </p:nvSpPr>
        <p:spPr>
          <a:xfrm>
            <a:off x="1131094" y="4422458"/>
            <a:ext cx="573881" cy="573881"/>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6"/>
            </p:custDataLst>
          </p:nvPr>
        </p:nvGrpSpPr>
        <p:grpSpPr>
          <a:xfrm>
            <a:off x="7510463" y="3678079"/>
            <a:ext cx="1333024" cy="1265873"/>
            <a:chOff x="14021" y="6063"/>
            <a:chExt cx="4548" cy="4318"/>
          </a:xfrm>
        </p:grpSpPr>
        <p:sp>
          <p:nvSpPr>
            <p:cNvPr id="6" name="椭圆 5"/>
            <p:cNvSpPr/>
            <p:nvPr>
              <p:custDataLst>
                <p:tags r:id="rId7"/>
              </p:custDataLst>
            </p:nvPr>
          </p:nvSpPr>
          <p:spPr>
            <a:xfrm>
              <a:off x="14999" y="6811"/>
              <a:ext cx="3571" cy="3571"/>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椭圆 7"/>
            <p:cNvSpPr/>
            <p:nvPr>
              <p:custDataLst>
                <p:tags r:id="rId8"/>
              </p:custDataLst>
            </p:nvPr>
          </p:nvSpPr>
          <p:spPr>
            <a:xfrm>
              <a:off x="14021" y="6063"/>
              <a:ext cx="2650" cy="2650"/>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sp>
        <p:nvSpPr>
          <p:cNvPr id="37" name="矩形 36"/>
          <p:cNvSpPr/>
          <p:nvPr>
            <p:custDataLst>
              <p:tags r:id="rId9"/>
            </p:custDataLst>
          </p:nvPr>
        </p:nvSpPr>
        <p:spPr>
          <a:xfrm>
            <a:off x="2017776" y="1588276"/>
            <a:ext cx="5108456"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10"/>
            </p:custDataLst>
          </p:nvPr>
        </p:nvSpPr>
        <p:spPr>
          <a:xfrm>
            <a:off x="1142976" y="819139"/>
            <a:ext cx="6858048" cy="59436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二、设置条件格式</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sp>
        <p:nvSpPr>
          <p:cNvPr id="12" name="Title 6"/>
          <p:cNvSpPr txBox="1"/>
          <p:nvPr>
            <p:custDataLst>
              <p:tags r:id="rId11"/>
            </p:custDataLst>
          </p:nvPr>
        </p:nvSpPr>
        <p:spPr>
          <a:xfrm>
            <a:off x="1142976" y="1851661"/>
            <a:ext cx="6858048" cy="2491750"/>
          </a:xfrm>
          <a:prstGeom prst="rect">
            <a:avLst/>
          </a:prstGeom>
          <a:noFill/>
          <a:ln w="3175">
            <a:noFill/>
            <a:prstDash val="dash"/>
          </a:ln>
        </p:spPr>
        <p:txBody>
          <a:bodyPr wrap="square" lIns="47625" tIns="19050" rIns="47625" bIns="1905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下面将“奖金”在 500（含 500）元以上的数字用斜体、红色突出显示出来，即设置条件格式（使数据在满足不同的条件时，显示不同的字体、颜色或底纹等数字格式）。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533400" lvl="1" indent="-254000" algn="l" fontAlgn="ctr">
              <a:lnSpc>
                <a:spcPct val="120000"/>
              </a:lnSpc>
              <a:spcBef>
                <a:spcPts val="0"/>
              </a:spcBef>
              <a:spcAft>
                <a:spcPts val="800"/>
              </a:spcAft>
              <a:buSzPct val="100000"/>
              <a:buFont typeface="Calibri Light" panose="020F0302020204030204" charset="0"/>
              <a:buAutoNum type="arabic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选择要设置条件格式的单元格区域 E3:E9。 </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533400" lvl="1" indent="-254000" algn="l" fontAlgn="ctr">
              <a:lnSpc>
                <a:spcPct val="120000"/>
              </a:lnSpc>
              <a:spcBef>
                <a:spcPts val="0"/>
              </a:spcBef>
              <a:spcAft>
                <a:spcPts val="800"/>
              </a:spcAft>
              <a:buSzPct val="100000"/>
              <a:buFont typeface="Calibri Light" panose="020F0302020204030204" charset="0"/>
              <a:buAutoNum type="arabicPeriod"/>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单击“开始”菜单卡中的“条件格式”按钮，在下拉列表中选择“新建规则”</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命令，弹出“新建格式规则”对话框。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533400" lvl="1" indent="-254000" algn="l" fontAlgn="ctr">
              <a:lnSpc>
                <a:spcPct val="120000"/>
              </a:lnSpc>
              <a:spcBef>
                <a:spcPts val="0"/>
              </a:spcBef>
              <a:spcAft>
                <a:spcPts val="800"/>
              </a:spcAft>
              <a:buSzPct val="100000"/>
              <a:buFont typeface="Calibri Light" panose="020F0302020204030204" charset="0"/>
              <a:buAutoNum type="arabicPeriod" startAt="3"/>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在“新建格式规则”对话框中，规则类型选择“只为包含以下内容的单元格设置格式”。输入需要格式化数据的条件，即“单元格值”“大于或等于”“500”。</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95400" y="1276350"/>
            <a:ext cx="6739255" cy="896620"/>
          </a:xfrm>
          <a:prstGeom prst="rect">
            <a:avLst/>
          </a:prstGeom>
        </p:spPr>
        <p:txBody>
          <a:bodyPr vert="horz" wrap="square" lIns="67500" tIns="0" rIns="67500" bIns="35100" anchor="t" anchorCtr="0">
            <a:spAutoFit/>
          </a:bodyPr>
          <a:p>
            <a:pPr algn="just">
              <a:lnSpc>
                <a:spcPct val="10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（4）单击“格式”按钮，弹出“设置单元格格式”对话框，在“字体”选项卡中，设置“字形”为“加粗倾斜”，“颜色”为“红色”，如图 2-2-4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0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（5）单击“确定”按钮，返回到“新建格式规划”对话框。</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二、设置条件格式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1981200" y="2190750"/>
            <a:ext cx="4785360" cy="2142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524000" y="1764030"/>
            <a:ext cx="2343150" cy="1973580"/>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（6）再次单击“确定”按钮，可以看到表中选定单元格数值大于或等于 500 的单元格内容以选定的格式突出显示出来，如图 2-2-5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180" dirty="0">
                <a:solidFill>
                  <a:schemeClr val="accent1"/>
                </a:solidFill>
                <a:latin typeface="微软雅黑" panose="020B0503020204020204" pitchFamily="34" charset="-122"/>
                <a:ea typeface="微软雅黑" panose="020B0503020204020204" pitchFamily="34" charset="-122"/>
                <a:sym typeface="+mn-ea"/>
              </a:rPr>
              <a:t>二、设置条件格式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4648200" y="1368425"/>
            <a:ext cx="3124835" cy="2764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143000" y="1440815"/>
            <a:ext cx="2653665" cy="2620010"/>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（1）选中单元格区域。</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（2）单击“开始”菜单卡中的“套用表格格式”按钮，弹出样式下拉列表。</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（3）选择所需的样式，如图 2-2-6 所示，单击“确定”按钮。此时表格自动使用</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选定的新格式。</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三、自动套用格式</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5"/>
          <a:stretch>
            <a:fillRect/>
          </a:stretch>
        </p:blipFill>
        <p:spPr>
          <a:xfrm>
            <a:off x="3962400" y="1440815"/>
            <a:ext cx="3931920" cy="2809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1"/>
            </p:custDataLst>
          </p:nvPr>
        </p:nvSpPr>
        <p:spPr>
          <a:xfrm>
            <a:off x="0" y="-9525"/>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1" name="任意多边形: 形状 11"/>
          <p:cNvSpPr/>
          <p:nvPr>
            <p:custDataLst>
              <p:tags r:id="rId2"/>
            </p:custDataLst>
          </p:nvPr>
        </p:nvSpPr>
        <p:spPr>
          <a:xfrm>
            <a:off x="530543" y="-9525"/>
            <a:ext cx="8372475" cy="5143500"/>
          </a:xfrm>
          <a:custGeom>
            <a:avLst/>
            <a:gdLst>
              <a:gd name="connsiteX0" fmla="*/ 1391964 w 11162996"/>
              <a:gd name="connsiteY0" fmla="*/ 0 h 6841459"/>
              <a:gd name="connsiteX1" fmla="*/ 9771032 w 11162996"/>
              <a:gd name="connsiteY1" fmla="*/ 0 h 6841459"/>
              <a:gd name="connsiteX2" fmla="*/ 9888453 w 11162996"/>
              <a:gd name="connsiteY2" fmla="*/ 135555 h 6841459"/>
              <a:gd name="connsiteX3" fmla="*/ 11162996 w 11162996"/>
              <a:gd name="connsiteY3" fmla="*/ 3685906 h 6841459"/>
              <a:gd name="connsiteX4" fmla="*/ 10209764 w 11162996"/>
              <a:gd name="connsiteY4" fmla="*/ 6806575 h 6841459"/>
              <a:gd name="connsiteX5" fmla="*/ 10184957 w 11162996"/>
              <a:gd name="connsiteY5" fmla="*/ 6841459 h 6841459"/>
              <a:gd name="connsiteX6" fmla="*/ 978039 w 11162996"/>
              <a:gd name="connsiteY6" fmla="*/ 6841459 h 6841459"/>
              <a:gd name="connsiteX7" fmla="*/ 953232 w 11162996"/>
              <a:gd name="connsiteY7" fmla="*/ 6806575 h 6841459"/>
              <a:gd name="connsiteX8" fmla="*/ 0 w 11162996"/>
              <a:gd name="connsiteY8" fmla="*/ 3685906 h 6841459"/>
              <a:gd name="connsiteX9" fmla="*/ 1274543 w 11162996"/>
              <a:gd name="connsiteY9" fmla="*/ 135555 h 684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62996" h="6841459">
                <a:moveTo>
                  <a:pt x="1391964" y="0"/>
                </a:moveTo>
                <a:lnTo>
                  <a:pt x="9771032" y="0"/>
                </a:lnTo>
                <a:lnTo>
                  <a:pt x="9888453" y="135555"/>
                </a:lnTo>
                <a:cubicBezTo>
                  <a:pt x="10684687" y="1100367"/>
                  <a:pt x="11162996" y="2337279"/>
                  <a:pt x="11162996" y="3685906"/>
                </a:cubicBezTo>
                <a:cubicBezTo>
                  <a:pt x="11162996" y="4841872"/>
                  <a:pt x="10811585" y="5915762"/>
                  <a:pt x="10209764" y="6806575"/>
                </a:cubicBezTo>
                <a:lnTo>
                  <a:pt x="10184957" y="6841459"/>
                </a:lnTo>
                <a:lnTo>
                  <a:pt x="978039" y="6841459"/>
                </a:lnTo>
                <a:lnTo>
                  <a:pt x="953232" y="6806575"/>
                </a:lnTo>
                <a:cubicBezTo>
                  <a:pt x="351411" y="5915762"/>
                  <a:pt x="0" y="4841872"/>
                  <a:pt x="0" y="3685906"/>
                </a:cubicBezTo>
                <a:cubicBezTo>
                  <a:pt x="0" y="2337279"/>
                  <a:pt x="478309" y="1100367"/>
                  <a:pt x="1274543" y="135555"/>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2" name="椭圆 31"/>
          <p:cNvSpPr/>
          <p:nvPr>
            <p:custDataLst>
              <p:tags r:id="rId3"/>
            </p:custDataLst>
          </p:nvPr>
        </p:nvSpPr>
        <p:spPr>
          <a:xfrm>
            <a:off x="822008" y="613886"/>
            <a:ext cx="582454" cy="58293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3" name="椭圆 32"/>
          <p:cNvSpPr/>
          <p:nvPr>
            <p:custDataLst>
              <p:tags r:id="rId4"/>
            </p:custDataLst>
          </p:nvPr>
        </p:nvSpPr>
        <p:spPr>
          <a:xfrm>
            <a:off x="1005364" y="708184"/>
            <a:ext cx="582454" cy="58293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6" name="椭圆 35"/>
          <p:cNvSpPr/>
          <p:nvPr>
            <p:custDataLst>
              <p:tags r:id="rId5"/>
            </p:custDataLst>
          </p:nvPr>
        </p:nvSpPr>
        <p:spPr>
          <a:xfrm>
            <a:off x="1131094" y="4422458"/>
            <a:ext cx="573881" cy="573881"/>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6"/>
            </p:custDataLst>
          </p:nvPr>
        </p:nvGrpSpPr>
        <p:grpSpPr>
          <a:xfrm>
            <a:off x="7510463" y="3678079"/>
            <a:ext cx="1333024" cy="1265873"/>
            <a:chOff x="14021" y="6063"/>
            <a:chExt cx="4548" cy="4318"/>
          </a:xfrm>
        </p:grpSpPr>
        <p:sp>
          <p:nvSpPr>
            <p:cNvPr id="6" name="椭圆 5"/>
            <p:cNvSpPr/>
            <p:nvPr>
              <p:custDataLst>
                <p:tags r:id="rId7"/>
              </p:custDataLst>
            </p:nvPr>
          </p:nvSpPr>
          <p:spPr>
            <a:xfrm>
              <a:off x="14999" y="6811"/>
              <a:ext cx="3571" cy="3571"/>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椭圆 7"/>
            <p:cNvSpPr/>
            <p:nvPr>
              <p:custDataLst>
                <p:tags r:id="rId8"/>
              </p:custDataLst>
            </p:nvPr>
          </p:nvSpPr>
          <p:spPr>
            <a:xfrm>
              <a:off x="14021" y="6063"/>
              <a:ext cx="2650" cy="2650"/>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sp>
        <p:nvSpPr>
          <p:cNvPr id="37" name="矩形 36"/>
          <p:cNvSpPr/>
          <p:nvPr>
            <p:custDataLst>
              <p:tags r:id="rId9"/>
            </p:custDataLst>
          </p:nvPr>
        </p:nvSpPr>
        <p:spPr>
          <a:xfrm>
            <a:off x="2017776" y="1588276"/>
            <a:ext cx="5108456"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10"/>
            </p:custDataLst>
          </p:nvPr>
        </p:nvSpPr>
        <p:spPr>
          <a:xfrm>
            <a:off x="1130911" y="895339"/>
            <a:ext cx="6858048" cy="594360"/>
          </a:xfrm>
          <a:prstGeom prst="rect">
            <a:avLst/>
          </a:prstGeom>
          <a:noFill/>
        </p:spPr>
        <p:txBody>
          <a:bodyPr wrap="square" lIns="47625" tIns="19050" rIns="47625" bIns="19050" rtlCol="0" anchor="ctr" anchorCtr="0">
            <a:normAutofit/>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四、自动填充数据</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sp>
        <p:nvSpPr>
          <p:cNvPr id="12" name="Title 6"/>
          <p:cNvSpPr txBox="1"/>
          <p:nvPr>
            <p:custDataLst>
              <p:tags r:id="rId11"/>
            </p:custDataLst>
          </p:nvPr>
        </p:nvSpPr>
        <p:spPr>
          <a:xfrm>
            <a:off x="1143000" y="1848485"/>
            <a:ext cx="6858000" cy="21386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just" fontAlgn="ctr">
              <a:lnSpc>
                <a:spcPct val="150000"/>
              </a:lnSpc>
              <a:spcBef>
                <a:spcPts val="0"/>
              </a:spcBef>
              <a:spcAft>
                <a:spcPts val="800"/>
              </a:spcAft>
              <a:buSzPct val="100000"/>
              <a:buFont typeface="Wingdings" panose="05000000000000000000" charset="0"/>
              <a:buChar char="l"/>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（1）选中“Sheet3”工作表标签，修改为“课程表”。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279400" lvl="0" indent="-279400" algn="just" fontAlgn="ctr">
              <a:lnSpc>
                <a:spcPct val="150000"/>
              </a:lnSpc>
              <a:spcBef>
                <a:spcPts val="0"/>
              </a:spcBef>
              <a:spcAft>
                <a:spcPts val="800"/>
              </a:spcAft>
              <a:buSzPct val="100000"/>
              <a:buFont typeface="Wingdings" panose="05000000000000000000" charset="0"/>
              <a:buChar char="l"/>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（2）在 D3 中输入“星期一”，并选中 D3 单元格。此时，在单元格的右下角出现一个黑点，即填充柄。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279400" lvl="0" indent="-279400" algn="just" fontAlgn="ctr">
              <a:lnSpc>
                <a:spcPct val="150000"/>
              </a:lnSpc>
              <a:spcBef>
                <a:spcPts val="0"/>
              </a:spcBef>
              <a:spcAft>
                <a:spcPts val="800"/>
              </a:spcAft>
              <a:buSzPct val="100000"/>
              <a:buFont typeface="Wingdings" panose="05000000000000000000" charset="0"/>
              <a:buChar char="l"/>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（3）鼠标指针指向填充柄，待鼠标指针变成实心十字形时，按住鼠标左键向右拖动至 H3，松开鼠标，即可自动填充“星期二”“星期三”“星期四”“星期五”，如图2-2-7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marL="279400" lvl="0" indent="-279400" algn="just" fontAlgn="ctr">
              <a:lnSpc>
                <a:spcPct val="150000"/>
              </a:lnSpc>
              <a:spcBef>
                <a:spcPts val="0"/>
              </a:spcBef>
              <a:spcAft>
                <a:spcPts val="800"/>
              </a:spcAft>
              <a:buSzPct val="100000"/>
              <a:buFont typeface="Wingdings" panose="05000000000000000000" charset="0"/>
              <a:buChar char="l"/>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（4）在 C4 中输入 1，在 C5 中输入 2。</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19200" y="1763395"/>
            <a:ext cx="2459990" cy="1973580"/>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（5）选中 C4:C5 后，拖动单元格区域右下角的填充柄，向下拖动至 C9，松开鼠标，此时将按等差数列填充数据，如图 2-2-8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四、自动填充数据</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5"/>
          <a:stretch>
            <a:fillRect/>
          </a:stretch>
        </p:blipFill>
        <p:spPr>
          <a:xfrm>
            <a:off x="4038600" y="1428750"/>
            <a:ext cx="3641725" cy="2789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957580"/>
            <a:ext cx="4097655" cy="382524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cxnSp>
        <p:nvCxnSpPr>
          <p:cNvPr id="10" name="直线连接符 9"/>
          <p:cNvCxnSpPr/>
          <p:nvPr>
            <p:custDataLst>
              <p:tags r:id="rId4"/>
            </p:custDataLst>
          </p:nvPr>
        </p:nvCxnSpPr>
        <p:spPr>
          <a:xfrm>
            <a:off x="4868597" y="1984546"/>
            <a:ext cx="709243"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4572000" y="1366520"/>
            <a:ext cx="4084955" cy="76200"/>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0" name="TextBox 5"/>
          <p:cNvSpPr txBox="1"/>
          <p:nvPr>
            <p:custDataLst>
              <p:tags r:id="rId6"/>
            </p:custDataLst>
          </p:nvPr>
        </p:nvSpPr>
        <p:spPr>
          <a:xfrm>
            <a:off x="4801120" y="1516935"/>
            <a:ext cx="1725410" cy="392415"/>
          </a:xfrm>
          <a:prstGeom prst="rect">
            <a:avLst/>
          </a:prstGeom>
          <a:noFill/>
        </p:spPr>
        <p:txBody>
          <a:bodyPr wrap="square" bIns="0" rtlCol="0" anchor="b" anchorCtr="0">
            <a:normAutofit/>
          </a:bodyPr>
          <a:lstStyle/>
          <a:p>
            <a:pPr>
              <a:lnSpc>
                <a:spcPct val="120000"/>
              </a:lnSpc>
            </a:pPr>
            <a:r>
              <a:rPr lang="zh-CN" altLang="en-US" b="1" spc="300" dirty="0">
                <a:solidFill>
                  <a:srgbClr val="FFFFFF"/>
                </a:solidFill>
                <a:latin typeface="微软雅黑" panose="020B0503020204020204" pitchFamily="34" charset="-122"/>
                <a:ea typeface="微软雅黑" panose="020B0503020204020204" pitchFamily="34" charset="-122"/>
              </a:rPr>
              <a:t>问题导入</a:t>
            </a:r>
            <a:endParaRPr lang="zh-CN" altLang="en-US" b="1" spc="300" dirty="0">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7"/>
            </p:custDataLst>
          </p:nvPr>
        </p:nvSpPr>
        <p:spPr>
          <a:xfrm>
            <a:off x="4801235" y="2114550"/>
            <a:ext cx="3731895" cy="258445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292100" algn="just" fontAlgn="auto">
              <a:lnSpc>
                <a:spcPct val="110000"/>
              </a:lnSpc>
              <a:spcBef>
                <a:spcPts val="0"/>
              </a:spcBef>
              <a:spcAft>
                <a:spcPts val="0"/>
              </a:spcAft>
              <a:buNone/>
              <a:extLst>
                <a:ext uri="{35155182-B16C-46BC-9424-99874614C6A1}">
                  <wpsdc:indentchars xmlns:wpsdc="http://www.wps.cn/officeDocument/2017/drawingmlCustomData" val="200" checksum="3828966906"/>
                </a:ext>
              </a:extLst>
            </a:pPr>
            <a:r>
              <a:rPr lang="zh-CN" altLang="en-US" sz="1000" spc="150" dirty="0">
                <a:solidFill>
                  <a:srgbClr val="FFFFFF"/>
                </a:solidFill>
                <a:latin typeface="微软雅黑" panose="020B0503020204020204" pitchFamily="34" charset="-122"/>
                <a:ea typeface="微软雅黑" panose="020B0503020204020204" pitchFamily="34" charset="-122"/>
              </a:rPr>
              <a:t>随着信息时代的来临，大量的表格数据由计算机来处理，电子表格成了我们工作中重要的手段。电子表格处理软件提供了创建电子表格的工具，它就像一张“聪明”的纸，可以自动将写在上面的一列数字相加，可以根据用户输入的简单公式或软件内置的复杂公式进行统计、分析，还可以将数据转换成各种形式的彩色图形。另外，它还有特定的数据处理功能，如数据分类、查找满足条件的数据，以及打印报表等。</a:t>
            </a:r>
            <a:endParaRPr lang="zh-CN" altLang="en-US" sz="1000" spc="150" dirty="0">
              <a:solidFill>
                <a:srgbClr val="FFFFFF"/>
              </a:solidFill>
              <a:latin typeface="微软雅黑" panose="020B0503020204020204" pitchFamily="34" charset="-122"/>
              <a:ea typeface="微软雅黑" panose="020B0503020204020204" pitchFamily="34" charset="-122"/>
            </a:endParaRPr>
          </a:p>
          <a:p>
            <a:pPr marL="0" indent="292100" algn="just" fontAlgn="auto">
              <a:lnSpc>
                <a:spcPct val="110000"/>
              </a:lnSpc>
              <a:spcBef>
                <a:spcPts val="0"/>
              </a:spcBef>
              <a:spcAft>
                <a:spcPts val="0"/>
              </a:spcAft>
              <a:buNone/>
              <a:extLst>
                <a:ext uri="{35155182-B16C-46BC-9424-99874614C6A1}">
                  <wpsdc:indentchars xmlns:wpsdc="http://www.wps.cn/officeDocument/2017/drawingmlCustomData" val="200" checksum="3828966906"/>
                </a:ext>
              </a:extLst>
            </a:pPr>
            <a:r>
              <a:rPr lang="zh-CN" altLang="en-US" sz="1000" spc="150" dirty="0">
                <a:solidFill>
                  <a:srgbClr val="FFFFFF"/>
                </a:solidFill>
                <a:latin typeface="微软雅黑" panose="020B0503020204020204" pitchFamily="34" charset="-122"/>
                <a:ea typeface="微软雅黑" panose="020B0503020204020204" pitchFamily="34" charset="-122"/>
              </a:rPr>
              <a:t>Microsoft 公司的 Excel 2016 是 Microsoft Office 2016 软件包的组成部分之一，是 Windows 操作系统环境下常用的电子表格处理软件。它以直观的表格形式、简易的操作方式、友好的用户界面提供给用户进行编辑操作的工作环境，并且具有丰富的命令和函数，其强大的数据处理功能被广泛应用于统计、财务、会计、金融和贸易工作。</a:t>
            </a:r>
            <a:endParaRPr lang="zh-CN" altLang="en-US" sz="1000" spc="150" dirty="0">
              <a:solidFill>
                <a:srgbClr val="FFFFFF"/>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Shape 92"/>
          <p:cNvSpPr/>
          <p:nvPr>
            <p:custDataLst>
              <p:tags r:id="rId1"/>
            </p:custDataLst>
          </p:nvPr>
        </p:nvSpPr>
        <p:spPr>
          <a:xfrm rot="5400000">
            <a:off x="37392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2"/>
            </p:custDataLst>
          </p:nvPr>
        </p:nvSpPr>
        <p:spPr>
          <a:xfrm>
            <a:off x="914400" y="1200150"/>
            <a:ext cx="7484110" cy="1454785"/>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（1）按下“Ctrl”键不放，选择所有要输入“数学”的单元格。</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（2）松开”Ctrl“键，输入数据“数学”。</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（3）按下“Ctrl+Enter”键，这时，刚才所选的单元格内都将被填充同样的数据，如图 2-2-10 所示。如果选定的单元格中已经有数据，原有数据将被覆盖。</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（4）同样地，输入“计算机”“语文”等课程名称。</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3"/>
          <a:stretch>
            <a:fillRect/>
          </a:stretch>
        </p:blipFill>
        <p:spPr>
          <a:xfrm>
            <a:off x="914400" y="2724150"/>
            <a:ext cx="7021830" cy="2212340"/>
          </a:xfrm>
          <a:prstGeom prst="rect">
            <a:avLst/>
          </a:prstGeom>
        </p:spPr>
      </p:pic>
      <p:sp>
        <p:nvSpPr>
          <p:cNvPr id="11" name="矩形 10"/>
          <p:cNvSpPr/>
          <p:nvPr>
            <p:custDataLst>
              <p:tags r:id="rId4"/>
            </p:custDataLst>
          </p:nvPr>
        </p:nvSpPr>
        <p:spPr bwMode="auto">
          <a:xfrm>
            <a:off x="907415" y="859155"/>
            <a:ext cx="7490460" cy="12573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5"/>
            </p:custDataLst>
          </p:nvPr>
        </p:nvSpPr>
        <p:spPr>
          <a:xfrm>
            <a:off x="2057400" y="212090"/>
            <a:ext cx="4772025" cy="647065"/>
          </a:xfrm>
          <a:prstGeom prst="rect">
            <a:avLst/>
          </a:prstGeom>
          <a:noFill/>
        </p:spPr>
        <p:txBody>
          <a:bodyPr wrap="square" rtlCol="0" anchor="ctr" anchorCtr="0">
            <a:normAutofit lnSpcReduction="10000"/>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五、输入相同单元格内容</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37392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37392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37392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37392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505460" y="505460"/>
            <a:ext cx="5143500" cy="41332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029200" y="257175"/>
            <a:ext cx="3270250" cy="494030"/>
          </a:xfrm>
          <a:prstGeom prst="rect">
            <a:avLst/>
          </a:prstGeom>
          <a:ln w="12700">
            <a:miter lim="400000"/>
          </a:ln>
        </p:spPr>
        <p:txBody>
          <a:bodyPr wrap="square" lIns="67500" tIns="35100" rIns="67500" bIns="35100" anchor="ctr">
            <a:noAutofit/>
          </a:bodyPr>
          <a:lstStyle>
            <a:lvl1pPr>
              <a:defRPr sz="5900"/>
            </a:lvl1pPr>
          </a:lstStyle>
          <a:p>
            <a:pPr lvl="0" algn="ctr">
              <a:lnSpc>
                <a:spcPct val="120000"/>
              </a:lnSpc>
              <a:defRPr/>
            </a:pPr>
            <a:r>
              <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六、合并单元格内容</a:t>
            </a:r>
            <a:endPar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4724400" y="819150"/>
            <a:ext cx="4134485" cy="2839720"/>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（1）将 A 列、B 列、C 列列宽做适当调整。</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（2）在 B2 单元格中输入“课程表”，选中 B2:H2 单元格区域，单击“开始”菜单卡上的“合并后居中”按钮</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，如图 2-2-11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（3）在 B4 单元格中输入“上午”，选择 B4:B7 单元格区域，单击“开始”菜单卡上的“合并后居中”按钮</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（4）在 B8 单元格中输入“下午”，选择 B8:B9 单元格区域，单击“开始”菜单卡</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上的“合并后居中”按钮</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5105400" y="1733550"/>
            <a:ext cx="314325" cy="226695"/>
          </a:xfrm>
          <a:prstGeom prst="rect">
            <a:avLst/>
          </a:prstGeom>
        </p:spPr>
      </p:pic>
      <p:pic>
        <p:nvPicPr>
          <p:cNvPr id="8" name="图片 7"/>
          <p:cNvPicPr>
            <a:picLocks noChangeAspect="1"/>
          </p:cNvPicPr>
          <p:nvPr/>
        </p:nvPicPr>
        <p:blipFill>
          <a:blip r:embed="rId8"/>
          <a:stretch>
            <a:fillRect/>
          </a:stretch>
        </p:blipFill>
        <p:spPr>
          <a:xfrm>
            <a:off x="5105400" y="2571750"/>
            <a:ext cx="314325" cy="226695"/>
          </a:xfrm>
          <a:prstGeom prst="rect">
            <a:avLst/>
          </a:prstGeom>
        </p:spPr>
      </p:pic>
      <p:pic>
        <p:nvPicPr>
          <p:cNvPr id="10" name="图片 9"/>
          <p:cNvPicPr>
            <a:picLocks noChangeAspect="1"/>
          </p:cNvPicPr>
          <p:nvPr/>
        </p:nvPicPr>
        <p:blipFill>
          <a:blip r:embed="rId8"/>
          <a:stretch>
            <a:fillRect/>
          </a:stretch>
        </p:blipFill>
        <p:spPr>
          <a:xfrm>
            <a:off x="6629400" y="3409950"/>
            <a:ext cx="314325" cy="226695"/>
          </a:xfrm>
          <a:prstGeom prst="rect">
            <a:avLst/>
          </a:prstGeom>
        </p:spPr>
      </p:pic>
      <p:pic>
        <p:nvPicPr>
          <p:cNvPr id="11" name="图片 10"/>
          <p:cNvPicPr>
            <a:picLocks noChangeAspect="1"/>
          </p:cNvPicPr>
          <p:nvPr/>
        </p:nvPicPr>
        <p:blipFill>
          <a:blip r:embed="rId9"/>
          <a:stretch>
            <a:fillRect/>
          </a:stretch>
        </p:blipFill>
        <p:spPr>
          <a:xfrm>
            <a:off x="152400" y="1428750"/>
            <a:ext cx="3864610" cy="281305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37392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37392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37392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37392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505460" y="505460"/>
            <a:ext cx="5143500" cy="41332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029200" y="257175"/>
            <a:ext cx="3270250" cy="494030"/>
          </a:xfrm>
          <a:prstGeom prst="rect">
            <a:avLst/>
          </a:prstGeom>
          <a:ln w="12700">
            <a:miter lim="400000"/>
          </a:ln>
        </p:spPr>
        <p:txBody>
          <a:bodyPr wrap="square" lIns="67500" tIns="35100" rIns="67500" bIns="35100" anchor="ctr">
            <a:noAutofit/>
          </a:bodyPr>
          <a:lstStyle>
            <a:lvl1pPr>
              <a:defRPr sz="5900"/>
            </a:lvl1pPr>
          </a:lstStyle>
          <a:p>
            <a:pPr lvl="0" algn="ctr">
              <a:lnSpc>
                <a:spcPct val="120000"/>
              </a:lnSpc>
              <a:defRPr/>
            </a:pPr>
            <a:r>
              <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七、改变文字方向</a:t>
            </a:r>
            <a:endPar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4724400" y="1083310"/>
            <a:ext cx="4134485" cy="2978150"/>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（1）选中已经合并的 B4 单元格。</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（2）右击选中的单元格，在快捷菜单中选择“设置单元格格式”命令，在弹出的“设置单元格格式”对话框中，选择“对齐”选项卡，如图 2-2-12 所示。</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（3）在“方向”栏中改变单元格内容的显示方向。</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（4）设置完成后单击“确定”按钮。</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（5）同样地，改变 B8 单元格的文字方向。</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228600" y="1504950"/>
            <a:ext cx="3766185" cy="26022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143000" y="1504950"/>
            <a:ext cx="3559810" cy="2360295"/>
          </a:xfrm>
          <a:prstGeom prst="rect">
            <a:avLst/>
          </a:prstGeom>
        </p:spPr>
        <p:txBody>
          <a:bodyPr vert="horz" wrap="square" lIns="67500" tIns="0" rIns="67500" bIns="35100" anchor="t" anchorCtr="0">
            <a:spAutoFit/>
          </a:bodyPr>
          <a:p>
            <a:pPr algn="just">
              <a:lnSpc>
                <a:spcPct val="12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（1）合并 B3:C3 单元格。</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（2）选择合并后的 B2 单元格，设置字体为“隶书”，字号为“20”，加粗，蓝色。</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（3）选择 B3:H9 单元格区域，设置字体为“楷体”，字号为“12”，加粗。</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（4）拖动鼠标选中 C 列至 H 列，单击“开始”菜单卡中的“居中”按钮</a:t>
            </a:r>
            <a:r>
              <a:rPr lang="en-US" altLang="zh-CN" sz="1400" spc="150">
                <a:latin typeface="Arial" panose="020B0604020202020204" pitchFamily="34" charset="0"/>
                <a:ea typeface="微软雅黑" panose="020B0503020204020204" pitchFamily="34" charset="-122"/>
                <a:sym typeface="Arial" panose="020B0604020202020204" pitchFamily="34" charset="0"/>
              </a:rPr>
              <a:t>  </a:t>
            </a:r>
            <a:r>
              <a:rPr lang="zh-CN" altLang="en-US" sz="1400" spc="150">
                <a:latin typeface="Arial" panose="020B0604020202020204" pitchFamily="34" charset="0"/>
                <a:ea typeface="微软雅黑" panose="020B0503020204020204" pitchFamily="34" charset="-122"/>
                <a:sym typeface="Arial" panose="020B0604020202020204" pitchFamily="34" charset="0"/>
              </a:rPr>
              <a:t> ，使数据居中显示，如图 2-2-13 所示。</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180" dirty="0">
                <a:solidFill>
                  <a:schemeClr val="accent1"/>
                </a:solidFill>
                <a:latin typeface="微软雅黑" panose="020B0503020204020204" pitchFamily="34" charset="-122"/>
                <a:ea typeface="微软雅黑" panose="020B0503020204020204" pitchFamily="34" charset="-122"/>
                <a:sym typeface="+mn-ea"/>
              </a:rPr>
              <a:t>八、设置字符格式</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5"/>
          <a:stretch>
            <a:fillRect/>
          </a:stretch>
        </p:blipFill>
        <p:spPr>
          <a:xfrm>
            <a:off x="4343400" y="3257550"/>
            <a:ext cx="241935" cy="285750"/>
          </a:xfrm>
          <a:prstGeom prst="rect">
            <a:avLst/>
          </a:prstGeom>
        </p:spPr>
      </p:pic>
      <p:pic>
        <p:nvPicPr>
          <p:cNvPr id="5" name="图片 4"/>
          <p:cNvPicPr>
            <a:picLocks noChangeAspect="1"/>
          </p:cNvPicPr>
          <p:nvPr/>
        </p:nvPicPr>
        <p:blipFill>
          <a:blip r:embed="rId6"/>
          <a:stretch>
            <a:fillRect/>
          </a:stretch>
        </p:blipFill>
        <p:spPr>
          <a:xfrm>
            <a:off x="4876800" y="1809750"/>
            <a:ext cx="3199765" cy="2124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37392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37392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37392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37392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505460" y="505460"/>
            <a:ext cx="5143500" cy="41332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029200" y="257175"/>
            <a:ext cx="3270250" cy="494030"/>
          </a:xfrm>
          <a:prstGeom prst="rect">
            <a:avLst/>
          </a:prstGeom>
          <a:ln w="12700">
            <a:miter lim="400000"/>
          </a:ln>
        </p:spPr>
        <p:txBody>
          <a:bodyPr wrap="square" lIns="67500" tIns="35100" rIns="67500" bIns="35100" anchor="ctr">
            <a:noAutofit/>
          </a:bodyPr>
          <a:lstStyle>
            <a:lvl1pPr>
              <a:defRPr sz="5900"/>
            </a:lvl1pPr>
          </a:lstStyle>
          <a:p>
            <a:pPr lvl="0" algn="ctr">
              <a:lnSpc>
                <a:spcPct val="120000"/>
              </a:lnSpc>
              <a:defRPr/>
            </a:pPr>
            <a:r>
              <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九、设置边框</a:t>
            </a:r>
            <a:endPar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4724400" y="1047750"/>
            <a:ext cx="4134485" cy="3670935"/>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（1）选中 B3:H9 单元格区域。</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单击“开始”菜单卡中的“边框”按钮，在下拉列表中选择“其他边框”命令，在弹出的“设置单元格格式”对话框中选择“边框”选项卡，在“样式”中选择粗实线，在“颜色”中选择“橄榄色”，单击“外边框”按钮；在“样式”中选择细实线，单击“内部”按钮，单击“确定”按钮。</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（3）选中 B8:H9 单元格区域。</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右击选中的单元格区域，在快捷菜单中选择“设置单元格格式”，在弹出的“设置单元格格式”对话框中选择“边框”选项卡，在“样式”中选择双实线，单击“边框”中的“上边界”，单击“确定”按钮，如图 2-2-14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261620" y="1287145"/>
            <a:ext cx="3610610" cy="257111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19693"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4"/>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5"/>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6"/>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7"/>
            </p:custDataLst>
          </p:nvPr>
        </p:nvSpPr>
        <p:spPr>
          <a:xfrm>
            <a:off x="809737" y="1783138"/>
            <a:ext cx="2645204" cy="1577429"/>
          </a:xfrm>
          <a:prstGeom prst="rect">
            <a:avLst/>
          </a:prstGeom>
          <a:noFill/>
        </p:spPr>
        <p:txBody>
          <a:bodyPr wrap="square" rtlCol="0" anchor="b" anchorCtr="0">
            <a:normAutofit/>
          </a:bodyPr>
          <a:lstStyle/>
          <a:p>
            <a:pPr marL="0" indent="0" algn="ctr">
              <a:lnSpc>
                <a:spcPct val="120000"/>
              </a:lnSpc>
              <a:spcBef>
                <a:spcPts val="0"/>
              </a:spcBef>
              <a:spcAft>
                <a:spcPts val="0"/>
              </a:spcAft>
              <a:buSzPct val="100000"/>
            </a:pPr>
            <a:r>
              <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能力拓展</a:t>
            </a:r>
            <a:endPar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
        <p:nvSpPr>
          <p:cNvPr id="5" name="矩形 4"/>
          <p:cNvSpPr/>
          <p:nvPr>
            <p:custDataLst>
              <p:tags r:id="rId8"/>
            </p:custDataLst>
          </p:nvPr>
        </p:nvSpPr>
        <p:spPr>
          <a:xfrm>
            <a:off x="4724400" y="819150"/>
            <a:ext cx="3597275" cy="2197735"/>
          </a:xfrm>
          <a:prstGeom prst="rect">
            <a:avLst/>
          </a:prstGeom>
        </p:spPr>
        <p:txBody>
          <a:bodyPr anchor="ctr">
            <a:normAutofit lnSpcReduction="1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一、连续区域内数据的输入</a:t>
            </a:r>
            <a:endParaRPr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（1）选择需输入数据的单元格区域，如图 2-2-15 所示。</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（2）在所选中的区域内，若需沿行向输入数据，则在每个单元格输入完后按“Tab”</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键；若要沿列向输入数据，则在每个单元格输入完后按“Enter”键。</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pic>
        <p:nvPicPr>
          <p:cNvPr id="2" name="图片 1"/>
          <p:cNvPicPr>
            <a:picLocks noChangeAspect="1"/>
          </p:cNvPicPr>
          <p:nvPr/>
        </p:nvPicPr>
        <p:blipFill>
          <a:blip r:embed="rId9"/>
          <a:stretch>
            <a:fillRect/>
          </a:stretch>
        </p:blipFill>
        <p:spPr>
          <a:xfrm>
            <a:off x="4495800" y="3257550"/>
            <a:ext cx="4133215" cy="105727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Strategy Research…"/>
          <p:cNvSpPr txBox="1"/>
          <p:nvPr>
            <p:custDataLst>
              <p:tags r:id="rId1"/>
            </p:custDataLst>
          </p:nvPr>
        </p:nvSpPr>
        <p:spPr>
          <a:xfrm>
            <a:off x="914400" y="1123950"/>
            <a:ext cx="7484110" cy="1508125"/>
          </a:xfrm>
          <a:prstGeom prst="rect">
            <a:avLst/>
          </a:prstGeom>
          <a:ln w="12700">
            <a:miter lim="400000"/>
          </a:ln>
        </p:spPr>
        <p:txBody>
          <a:bodyPr wrap="square" lIns="67500" tIns="35100" rIns="67500" bIns="35100">
            <a:spAutoFit/>
          </a:bodyPr>
          <a:lstStyle/>
          <a:p>
            <a:pPr algn="just">
              <a:lnSpc>
                <a:spcPct val="13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（1）单击“工具”菜单→“选项”命令，在“选项”对话框中选择“自定义序列”选项卡，如图 2-2-16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（2）在“自定义序列”列表中选择默认的“新序列”项，在“输入序列”中分别输入序列的每一项，每输入完一项后按“Enter”键。</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（3）单击“添加”按钮，将所定义的序列添加到“自定义序列”的列表中。也可直接单击“确定”按钮退出对话框。</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custDataLst>
              <p:tags r:id="rId2"/>
            </p:custDataLst>
          </p:nvPr>
        </p:nvSpPr>
        <p:spPr bwMode="auto">
          <a:xfrm>
            <a:off x="907415" y="859155"/>
            <a:ext cx="7490460" cy="12573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3"/>
            </p:custDataLst>
          </p:nvPr>
        </p:nvSpPr>
        <p:spPr>
          <a:xfrm>
            <a:off x="2057400" y="212090"/>
            <a:ext cx="4772025" cy="647065"/>
          </a:xfrm>
          <a:prstGeom prst="rect">
            <a:avLst/>
          </a:prstGeom>
          <a:noFill/>
        </p:spPr>
        <p:txBody>
          <a:bodyPr wrap="square" rtlCol="0" anchor="ctr" anchorCtr="0">
            <a:normAutofit lnSpcReduction="10000"/>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二、自定义序列</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4"/>
          <a:stretch>
            <a:fillRect/>
          </a:stretch>
        </p:blipFill>
        <p:spPr>
          <a:xfrm>
            <a:off x="1752600" y="2724150"/>
            <a:ext cx="5882640" cy="20955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5668" y="1366233"/>
            <a:ext cx="704912" cy="704912"/>
            <a:chOff x="767557" y="2024844"/>
            <a:chExt cx="939882" cy="939882"/>
          </a:xfrm>
        </p:grpSpPr>
        <p:sp>
          <p:nvSpPr>
            <p:cNvPr id="16" name="Rectangle 15"/>
            <p:cNvSpPr/>
            <p:nvPr/>
          </p:nvSpPr>
          <p:spPr>
            <a:xfrm>
              <a:off x="767557" y="2024844"/>
              <a:ext cx="939882" cy="9398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1" name="Group 30"/>
            <p:cNvGrpSpPr/>
            <p:nvPr/>
          </p:nvGrpSpPr>
          <p:grpSpPr>
            <a:xfrm>
              <a:off x="990821" y="2301144"/>
              <a:ext cx="493352" cy="387281"/>
              <a:chOff x="5348288" y="5818188"/>
              <a:chExt cx="1587500" cy="1246187"/>
            </a:xfrm>
          </p:grpSpPr>
          <p:sp>
            <p:nvSpPr>
              <p:cNvPr id="32" name="Freeform 31"/>
              <p:cNvSpPr>
                <a:spLocks noEditPoints="1"/>
              </p:cNvSpPr>
              <p:nvPr/>
            </p:nvSpPr>
            <p:spPr bwMode="auto">
              <a:xfrm>
                <a:off x="5348288"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3" name="Freeform 32"/>
              <p:cNvSpPr>
                <a:spLocks noEditPoints="1"/>
              </p:cNvSpPr>
              <p:nvPr/>
            </p:nvSpPr>
            <p:spPr bwMode="auto">
              <a:xfrm>
                <a:off x="5348288"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81 w 507"/>
                  <a:gd name="T15" fmla="*/ 200 h 304"/>
                  <a:gd name="T16" fmla="*/ 212 w 507"/>
                  <a:gd name="T17" fmla="*/ 169 h 304"/>
                  <a:gd name="T18" fmla="*/ 221 w 507"/>
                  <a:gd name="T19" fmla="*/ 89 h 304"/>
                  <a:gd name="T20" fmla="*/ 266 w 507"/>
                  <a:gd name="T21" fmla="*/ 70 h 304"/>
                  <a:gd name="T22" fmla="*/ 312 w 507"/>
                  <a:gd name="T23" fmla="*/ 89 h 304"/>
                  <a:gd name="T24" fmla="*/ 312 w 507"/>
                  <a:gd name="T25" fmla="*/ 180 h 304"/>
                  <a:gd name="T26" fmla="*/ 266 w 507"/>
                  <a:gd name="T27" fmla="*/ 199 h 304"/>
                  <a:gd name="T28" fmla="*/ 232 w 507"/>
                  <a:gd name="T29" fmla="*/ 188 h 304"/>
                  <a:gd name="T30" fmla="*/ 201 w 507"/>
                  <a:gd name="T31" fmla="*/ 220 h 304"/>
                  <a:gd name="T32" fmla="*/ 191 w 507"/>
                  <a:gd name="T33" fmla="*/ 224 h 304"/>
                  <a:gd name="T34" fmla="*/ 181 w 507"/>
                  <a:gd name="T35" fmla="*/ 220 h 304"/>
                  <a:gd name="T36" fmla="*/ 181 w 507"/>
                  <a:gd name="T37" fmla="*/ 20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81" y="200"/>
                    </a:moveTo>
                    <a:cubicBezTo>
                      <a:pt x="212" y="169"/>
                      <a:pt x="212" y="169"/>
                      <a:pt x="212" y="169"/>
                    </a:cubicBezTo>
                    <a:cubicBezTo>
                      <a:pt x="196" y="144"/>
                      <a:pt x="199" y="110"/>
                      <a:pt x="221" y="89"/>
                    </a:cubicBezTo>
                    <a:cubicBezTo>
                      <a:pt x="233" y="77"/>
                      <a:pt x="249" y="70"/>
                      <a:pt x="266" y="70"/>
                    </a:cubicBezTo>
                    <a:cubicBezTo>
                      <a:pt x="283" y="70"/>
                      <a:pt x="300" y="77"/>
                      <a:pt x="312" y="89"/>
                    </a:cubicBezTo>
                    <a:cubicBezTo>
                      <a:pt x="337" y="114"/>
                      <a:pt x="337" y="155"/>
                      <a:pt x="312" y="180"/>
                    </a:cubicBezTo>
                    <a:cubicBezTo>
                      <a:pt x="300" y="192"/>
                      <a:pt x="284" y="199"/>
                      <a:pt x="266" y="199"/>
                    </a:cubicBezTo>
                    <a:cubicBezTo>
                      <a:pt x="254" y="199"/>
                      <a:pt x="242" y="195"/>
                      <a:pt x="232" y="188"/>
                    </a:cubicBezTo>
                    <a:cubicBezTo>
                      <a:pt x="201" y="220"/>
                      <a:pt x="201" y="220"/>
                      <a:pt x="201" y="220"/>
                    </a:cubicBezTo>
                    <a:cubicBezTo>
                      <a:pt x="198" y="222"/>
                      <a:pt x="194" y="224"/>
                      <a:pt x="191" y="224"/>
                    </a:cubicBezTo>
                    <a:cubicBezTo>
                      <a:pt x="187" y="224"/>
                      <a:pt x="184" y="222"/>
                      <a:pt x="181" y="220"/>
                    </a:cubicBezTo>
                    <a:cubicBezTo>
                      <a:pt x="176" y="214"/>
                      <a:pt x="176" y="205"/>
                      <a:pt x="181"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4" name="Freeform 33"/>
              <p:cNvSpPr/>
              <p:nvPr/>
            </p:nvSpPr>
            <p:spPr bwMode="auto">
              <a:xfrm>
                <a:off x="6040438" y="6403975"/>
                <a:ext cx="280987" cy="255587"/>
              </a:xfrm>
              <a:custGeom>
                <a:avLst/>
                <a:gdLst>
                  <a:gd name="T0" fmla="*/ 45 w 90"/>
                  <a:gd name="T1" fmla="*/ 82 h 82"/>
                  <a:gd name="T2" fmla="*/ 74 w 90"/>
                  <a:gd name="T3" fmla="*/ 70 h 82"/>
                  <a:gd name="T4" fmla="*/ 74 w 90"/>
                  <a:gd name="T5" fmla="*/ 12 h 82"/>
                  <a:gd name="T6" fmla="*/ 45 w 90"/>
                  <a:gd name="T7" fmla="*/ 0 h 82"/>
                  <a:gd name="T8" fmla="*/ 16 w 90"/>
                  <a:gd name="T9" fmla="*/ 12 h 82"/>
                  <a:gd name="T10" fmla="*/ 16 w 90"/>
                  <a:gd name="T11" fmla="*/ 70 h 82"/>
                  <a:gd name="T12" fmla="*/ 45 w 90"/>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45" y="82"/>
                    </a:moveTo>
                    <a:cubicBezTo>
                      <a:pt x="56" y="82"/>
                      <a:pt x="67" y="78"/>
                      <a:pt x="74" y="70"/>
                    </a:cubicBezTo>
                    <a:cubicBezTo>
                      <a:pt x="90" y="54"/>
                      <a:pt x="90" y="28"/>
                      <a:pt x="74" y="12"/>
                    </a:cubicBezTo>
                    <a:cubicBezTo>
                      <a:pt x="67" y="5"/>
                      <a:pt x="56" y="0"/>
                      <a:pt x="45" y="0"/>
                    </a:cubicBezTo>
                    <a:cubicBezTo>
                      <a:pt x="34" y="0"/>
                      <a:pt x="24" y="5"/>
                      <a:pt x="16" y="12"/>
                    </a:cubicBezTo>
                    <a:cubicBezTo>
                      <a:pt x="0" y="28"/>
                      <a:pt x="0" y="54"/>
                      <a:pt x="16" y="70"/>
                    </a:cubicBezTo>
                    <a:cubicBezTo>
                      <a:pt x="24" y="78"/>
                      <a:pt x="34" y="82"/>
                      <a:pt x="45"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7" name="组合 6"/>
          <p:cNvGrpSpPr/>
          <p:nvPr/>
        </p:nvGrpSpPr>
        <p:grpSpPr>
          <a:xfrm>
            <a:off x="575668" y="2529213"/>
            <a:ext cx="704912" cy="704912"/>
            <a:chOff x="767557" y="4185084"/>
            <a:chExt cx="939882" cy="939882"/>
          </a:xfrm>
        </p:grpSpPr>
        <p:sp>
          <p:nvSpPr>
            <p:cNvPr id="11" name="Rectangle 10"/>
            <p:cNvSpPr/>
            <p:nvPr/>
          </p:nvSpPr>
          <p:spPr>
            <a:xfrm>
              <a:off x="767557" y="4185084"/>
              <a:ext cx="939882" cy="939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5" name="Group 34"/>
            <p:cNvGrpSpPr/>
            <p:nvPr/>
          </p:nvGrpSpPr>
          <p:grpSpPr>
            <a:xfrm>
              <a:off x="990821" y="4461384"/>
              <a:ext cx="493352" cy="387281"/>
              <a:chOff x="8366125" y="5818188"/>
              <a:chExt cx="1587500" cy="1246187"/>
            </a:xfrm>
          </p:grpSpPr>
          <p:sp>
            <p:nvSpPr>
              <p:cNvPr id="36" name="Freeform 35"/>
              <p:cNvSpPr>
                <a:spLocks noEditPoints="1"/>
              </p:cNvSpPr>
              <p:nvPr/>
            </p:nvSpPr>
            <p:spPr bwMode="auto">
              <a:xfrm>
                <a:off x="8366125" y="5818188"/>
                <a:ext cx="1587500" cy="263525"/>
              </a:xfrm>
              <a:custGeom>
                <a:avLst/>
                <a:gdLst>
                  <a:gd name="T0" fmla="*/ 471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7" name="Freeform 14"/>
              <p:cNvSpPr>
                <a:spLocks noEditPoints="1"/>
              </p:cNvSpPr>
              <p:nvPr/>
            </p:nvSpPr>
            <p:spPr bwMode="auto">
              <a:xfrm>
                <a:off x="8366125" y="6111875"/>
                <a:ext cx="1587500" cy="952500"/>
              </a:xfrm>
              <a:custGeom>
                <a:avLst/>
                <a:gdLst>
                  <a:gd name="T0" fmla="*/ 0 w 507"/>
                  <a:gd name="T1" fmla="*/ 268 h 304"/>
                  <a:gd name="T2" fmla="*/ 36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299 w 507"/>
                  <a:gd name="T15" fmla="*/ 54 h 304"/>
                  <a:gd name="T16" fmla="*/ 432 w 507"/>
                  <a:gd name="T17" fmla="*/ 54 h 304"/>
                  <a:gd name="T18" fmla="*/ 432 w 507"/>
                  <a:gd name="T19" fmla="*/ 184 h 304"/>
                  <a:gd name="T20" fmla="*/ 299 w 507"/>
                  <a:gd name="T21" fmla="*/ 184 h 304"/>
                  <a:gd name="T22" fmla="*/ 299 w 507"/>
                  <a:gd name="T23" fmla="*/ 54 h 304"/>
                  <a:gd name="T24" fmla="*/ 75 w 507"/>
                  <a:gd name="T25" fmla="*/ 54 h 304"/>
                  <a:gd name="T26" fmla="*/ 259 w 507"/>
                  <a:gd name="T27" fmla="*/ 54 h 304"/>
                  <a:gd name="T28" fmla="*/ 259 w 507"/>
                  <a:gd name="T29" fmla="*/ 75 h 304"/>
                  <a:gd name="T30" fmla="*/ 75 w 507"/>
                  <a:gd name="T31" fmla="*/ 75 h 304"/>
                  <a:gd name="T32" fmla="*/ 75 w 507"/>
                  <a:gd name="T33" fmla="*/ 54 h 304"/>
                  <a:gd name="T34" fmla="*/ 75 w 507"/>
                  <a:gd name="T35" fmla="*/ 109 h 304"/>
                  <a:gd name="T36" fmla="*/ 259 w 507"/>
                  <a:gd name="T37" fmla="*/ 109 h 304"/>
                  <a:gd name="T38" fmla="*/ 259 w 507"/>
                  <a:gd name="T39" fmla="*/ 130 h 304"/>
                  <a:gd name="T40" fmla="*/ 75 w 507"/>
                  <a:gd name="T41" fmla="*/ 130 h 304"/>
                  <a:gd name="T42" fmla="*/ 75 w 507"/>
                  <a:gd name="T43" fmla="*/ 109 h 304"/>
                  <a:gd name="T44" fmla="*/ 75 w 507"/>
                  <a:gd name="T45" fmla="*/ 163 h 304"/>
                  <a:gd name="T46" fmla="*/ 259 w 507"/>
                  <a:gd name="T47" fmla="*/ 163 h 304"/>
                  <a:gd name="T48" fmla="*/ 259 w 507"/>
                  <a:gd name="T49" fmla="*/ 184 h 304"/>
                  <a:gd name="T50" fmla="*/ 75 w 507"/>
                  <a:gd name="T51" fmla="*/ 184 h 304"/>
                  <a:gd name="T52" fmla="*/ 75 w 507"/>
                  <a:gd name="T53" fmla="*/ 163 h 304"/>
                  <a:gd name="T54" fmla="*/ 75 w 507"/>
                  <a:gd name="T55" fmla="*/ 217 h 304"/>
                  <a:gd name="T56" fmla="*/ 432 w 507"/>
                  <a:gd name="T57" fmla="*/ 217 h 304"/>
                  <a:gd name="T58" fmla="*/ 432 w 507"/>
                  <a:gd name="T59" fmla="*/ 238 h 304"/>
                  <a:gd name="T60" fmla="*/ 75 w 507"/>
                  <a:gd name="T61" fmla="*/ 238 h 304"/>
                  <a:gd name="T62" fmla="*/ 75 w 507"/>
                  <a:gd name="T63" fmla="*/ 2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7" h="304">
                    <a:moveTo>
                      <a:pt x="0" y="268"/>
                    </a:moveTo>
                    <a:cubicBezTo>
                      <a:pt x="0" y="288"/>
                      <a:pt x="16" y="304"/>
                      <a:pt x="36"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299" y="54"/>
                    </a:moveTo>
                    <a:cubicBezTo>
                      <a:pt x="432" y="54"/>
                      <a:pt x="432" y="54"/>
                      <a:pt x="432" y="54"/>
                    </a:cubicBezTo>
                    <a:cubicBezTo>
                      <a:pt x="432" y="184"/>
                      <a:pt x="432" y="184"/>
                      <a:pt x="432" y="184"/>
                    </a:cubicBezTo>
                    <a:cubicBezTo>
                      <a:pt x="299" y="184"/>
                      <a:pt x="299" y="184"/>
                      <a:pt x="299" y="184"/>
                    </a:cubicBezTo>
                    <a:lnTo>
                      <a:pt x="299" y="54"/>
                    </a:lnTo>
                    <a:close/>
                    <a:moveTo>
                      <a:pt x="75" y="54"/>
                    </a:moveTo>
                    <a:cubicBezTo>
                      <a:pt x="259" y="54"/>
                      <a:pt x="259" y="54"/>
                      <a:pt x="259" y="54"/>
                    </a:cubicBezTo>
                    <a:cubicBezTo>
                      <a:pt x="259" y="75"/>
                      <a:pt x="259" y="75"/>
                      <a:pt x="259" y="75"/>
                    </a:cubicBezTo>
                    <a:cubicBezTo>
                      <a:pt x="75" y="75"/>
                      <a:pt x="75" y="75"/>
                      <a:pt x="75" y="75"/>
                    </a:cubicBezTo>
                    <a:lnTo>
                      <a:pt x="75" y="54"/>
                    </a:lnTo>
                    <a:close/>
                    <a:moveTo>
                      <a:pt x="75" y="109"/>
                    </a:moveTo>
                    <a:cubicBezTo>
                      <a:pt x="259" y="109"/>
                      <a:pt x="259" y="109"/>
                      <a:pt x="259" y="109"/>
                    </a:cubicBezTo>
                    <a:cubicBezTo>
                      <a:pt x="259" y="130"/>
                      <a:pt x="259" y="130"/>
                      <a:pt x="259" y="130"/>
                    </a:cubicBezTo>
                    <a:cubicBezTo>
                      <a:pt x="75" y="130"/>
                      <a:pt x="75" y="130"/>
                      <a:pt x="75" y="130"/>
                    </a:cubicBezTo>
                    <a:lnTo>
                      <a:pt x="75" y="109"/>
                    </a:lnTo>
                    <a:close/>
                    <a:moveTo>
                      <a:pt x="75" y="163"/>
                    </a:moveTo>
                    <a:cubicBezTo>
                      <a:pt x="259" y="163"/>
                      <a:pt x="259" y="163"/>
                      <a:pt x="259" y="163"/>
                    </a:cubicBezTo>
                    <a:cubicBezTo>
                      <a:pt x="259" y="184"/>
                      <a:pt x="259" y="184"/>
                      <a:pt x="259" y="184"/>
                    </a:cubicBezTo>
                    <a:cubicBezTo>
                      <a:pt x="75" y="184"/>
                      <a:pt x="75" y="184"/>
                      <a:pt x="75" y="184"/>
                    </a:cubicBezTo>
                    <a:lnTo>
                      <a:pt x="75" y="163"/>
                    </a:lnTo>
                    <a:close/>
                    <a:moveTo>
                      <a:pt x="75" y="217"/>
                    </a:moveTo>
                    <a:cubicBezTo>
                      <a:pt x="432" y="217"/>
                      <a:pt x="432" y="217"/>
                      <a:pt x="432" y="217"/>
                    </a:cubicBezTo>
                    <a:cubicBezTo>
                      <a:pt x="432" y="238"/>
                      <a:pt x="432" y="238"/>
                      <a:pt x="432" y="238"/>
                    </a:cubicBezTo>
                    <a:cubicBezTo>
                      <a:pt x="75" y="238"/>
                      <a:pt x="75" y="238"/>
                      <a:pt x="75" y="238"/>
                    </a:cubicBezTo>
                    <a:lnTo>
                      <a:pt x="75" y="2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3" name="组合 2"/>
          <p:cNvGrpSpPr/>
          <p:nvPr/>
        </p:nvGrpSpPr>
        <p:grpSpPr>
          <a:xfrm>
            <a:off x="3437874" y="1366233"/>
            <a:ext cx="704912" cy="704912"/>
            <a:chOff x="4583832" y="2024844"/>
            <a:chExt cx="939882" cy="939882"/>
          </a:xfrm>
        </p:grpSpPr>
        <p:sp>
          <p:nvSpPr>
            <p:cNvPr id="14" name="Rectangle 13"/>
            <p:cNvSpPr/>
            <p:nvPr/>
          </p:nvSpPr>
          <p:spPr>
            <a:xfrm>
              <a:off x="4583832" y="2024844"/>
              <a:ext cx="939882" cy="939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8" name="Group 37"/>
            <p:cNvGrpSpPr/>
            <p:nvPr/>
          </p:nvGrpSpPr>
          <p:grpSpPr>
            <a:xfrm>
              <a:off x="4807097" y="2301144"/>
              <a:ext cx="493352" cy="387281"/>
              <a:chOff x="11385550" y="5818188"/>
              <a:chExt cx="1587500" cy="1246187"/>
            </a:xfrm>
          </p:grpSpPr>
          <p:sp>
            <p:nvSpPr>
              <p:cNvPr id="39" name="Freeform 15"/>
              <p:cNvSpPr>
                <a:spLocks noEditPoints="1"/>
              </p:cNvSpPr>
              <p:nvPr/>
            </p:nvSpPr>
            <p:spPr bwMode="auto">
              <a:xfrm>
                <a:off x="11385550" y="5818188"/>
                <a:ext cx="1587500" cy="263525"/>
              </a:xfrm>
              <a:custGeom>
                <a:avLst/>
                <a:gdLst>
                  <a:gd name="T0" fmla="*/ 470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0 w 507"/>
                  <a:gd name="T13" fmla="*/ 0 h 84"/>
                  <a:gd name="T14" fmla="*/ 49 w 507"/>
                  <a:gd name="T15" fmla="*/ 59 h 84"/>
                  <a:gd name="T16" fmla="*/ 36 w 507"/>
                  <a:gd name="T17" fmla="*/ 46 h 84"/>
                  <a:gd name="T18" fmla="*/ 49 w 507"/>
                  <a:gd name="T19" fmla="*/ 33 h 84"/>
                  <a:gd name="T20" fmla="*/ 61 w 507"/>
                  <a:gd name="T21" fmla="*/ 46 h 84"/>
                  <a:gd name="T22" fmla="*/ 49 w 507"/>
                  <a:gd name="T23" fmla="*/ 59 h 84"/>
                  <a:gd name="T24" fmla="*/ 99 w 507"/>
                  <a:gd name="T25" fmla="*/ 59 h 84"/>
                  <a:gd name="T26" fmla="*/ 87 w 507"/>
                  <a:gd name="T27" fmla="*/ 46 h 84"/>
                  <a:gd name="T28" fmla="*/ 99 w 507"/>
                  <a:gd name="T29" fmla="*/ 33 h 84"/>
                  <a:gd name="T30" fmla="*/ 112 w 507"/>
                  <a:gd name="T31" fmla="*/ 46 h 84"/>
                  <a:gd name="T32" fmla="*/ 99 w 507"/>
                  <a:gd name="T33" fmla="*/ 59 h 84"/>
                  <a:gd name="T34" fmla="*/ 150 w 507"/>
                  <a:gd name="T35" fmla="*/ 59 h 84"/>
                  <a:gd name="T36" fmla="*/ 137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0"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0" y="0"/>
                      <a:pt x="470" y="0"/>
                    </a:cubicBezTo>
                    <a:close/>
                    <a:moveTo>
                      <a:pt x="49" y="59"/>
                    </a:moveTo>
                    <a:cubicBezTo>
                      <a:pt x="42" y="59"/>
                      <a:pt x="36" y="53"/>
                      <a:pt x="36" y="46"/>
                    </a:cubicBezTo>
                    <a:cubicBezTo>
                      <a:pt x="36" y="39"/>
                      <a:pt x="42" y="33"/>
                      <a:pt x="49" y="33"/>
                    </a:cubicBezTo>
                    <a:cubicBezTo>
                      <a:pt x="56" y="33"/>
                      <a:pt x="61" y="39"/>
                      <a:pt x="61" y="46"/>
                    </a:cubicBezTo>
                    <a:cubicBezTo>
                      <a:pt x="61" y="53"/>
                      <a:pt x="56" y="59"/>
                      <a:pt x="49" y="59"/>
                    </a:cubicBezTo>
                    <a:close/>
                    <a:moveTo>
                      <a:pt x="99" y="59"/>
                    </a:moveTo>
                    <a:cubicBezTo>
                      <a:pt x="92" y="59"/>
                      <a:pt x="87" y="53"/>
                      <a:pt x="87" y="46"/>
                    </a:cubicBezTo>
                    <a:cubicBezTo>
                      <a:pt x="87" y="39"/>
                      <a:pt x="92" y="33"/>
                      <a:pt x="99" y="33"/>
                    </a:cubicBezTo>
                    <a:cubicBezTo>
                      <a:pt x="106" y="33"/>
                      <a:pt x="112" y="39"/>
                      <a:pt x="112" y="46"/>
                    </a:cubicBezTo>
                    <a:cubicBezTo>
                      <a:pt x="112" y="53"/>
                      <a:pt x="106" y="59"/>
                      <a:pt x="99" y="59"/>
                    </a:cubicBezTo>
                    <a:close/>
                    <a:moveTo>
                      <a:pt x="150" y="59"/>
                    </a:moveTo>
                    <a:cubicBezTo>
                      <a:pt x="143" y="59"/>
                      <a:pt x="137" y="53"/>
                      <a:pt x="137" y="46"/>
                    </a:cubicBezTo>
                    <a:cubicBezTo>
                      <a:pt x="137"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0" name="Freeform 16"/>
              <p:cNvSpPr>
                <a:spLocks noEditPoints="1"/>
              </p:cNvSpPr>
              <p:nvPr/>
            </p:nvSpPr>
            <p:spPr bwMode="auto">
              <a:xfrm>
                <a:off x="11385550" y="6111875"/>
                <a:ext cx="1587500" cy="952500"/>
              </a:xfrm>
              <a:custGeom>
                <a:avLst/>
                <a:gdLst>
                  <a:gd name="T0" fmla="*/ 0 w 507"/>
                  <a:gd name="T1" fmla="*/ 268 h 304"/>
                  <a:gd name="T2" fmla="*/ 36 w 507"/>
                  <a:gd name="T3" fmla="*/ 304 h 304"/>
                  <a:gd name="T4" fmla="*/ 470 w 507"/>
                  <a:gd name="T5" fmla="*/ 304 h 304"/>
                  <a:gd name="T6" fmla="*/ 507 w 507"/>
                  <a:gd name="T7" fmla="*/ 268 h 304"/>
                  <a:gd name="T8" fmla="*/ 507 w 507"/>
                  <a:gd name="T9" fmla="*/ 0 h 304"/>
                  <a:gd name="T10" fmla="*/ 0 w 507"/>
                  <a:gd name="T11" fmla="*/ 0 h 304"/>
                  <a:gd name="T12" fmla="*/ 0 w 507"/>
                  <a:gd name="T13" fmla="*/ 268 h 304"/>
                  <a:gd name="T14" fmla="*/ 161 w 507"/>
                  <a:gd name="T15" fmla="*/ 136 h 304"/>
                  <a:gd name="T16" fmla="*/ 166 w 507"/>
                  <a:gd name="T17" fmla="*/ 131 h 304"/>
                  <a:gd name="T18" fmla="*/ 169 w 507"/>
                  <a:gd name="T19" fmla="*/ 131 h 304"/>
                  <a:gd name="T20" fmla="*/ 179 w 507"/>
                  <a:gd name="T21" fmla="*/ 108 h 304"/>
                  <a:gd name="T22" fmla="*/ 177 w 507"/>
                  <a:gd name="T23" fmla="*/ 106 h 304"/>
                  <a:gd name="T24" fmla="*/ 177 w 507"/>
                  <a:gd name="T25" fmla="*/ 98 h 304"/>
                  <a:gd name="T26" fmla="*/ 200 w 507"/>
                  <a:gd name="T27" fmla="*/ 75 h 304"/>
                  <a:gd name="T28" fmla="*/ 207 w 507"/>
                  <a:gd name="T29" fmla="*/ 75 h 304"/>
                  <a:gd name="T30" fmla="*/ 209 w 507"/>
                  <a:gd name="T31" fmla="*/ 77 h 304"/>
                  <a:gd name="T32" fmla="*/ 232 w 507"/>
                  <a:gd name="T33" fmla="*/ 68 h 304"/>
                  <a:gd name="T34" fmla="*/ 232 w 507"/>
                  <a:gd name="T35" fmla="*/ 65 h 304"/>
                  <a:gd name="T36" fmla="*/ 237 w 507"/>
                  <a:gd name="T37" fmla="*/ 60 h 304"/>
                  <a:gd name="T38" fmla="*/ 269 w 507"/>
                  <a:gd name="T39" fmla="*/ 60 h 304"/>
                  <a:gd name="T40" fmla="*/ 275 w 507"/>
                  <a:gd name="T41" fmla="*/ 65 h 304"/>
                  <a:gd name="T42" fmla="*/ 275 w 507"/>
                  <a:gd name="T43" fmla="*/ 68 h 304"/>
                  <a:gd name="T44" fmla="*/ 297 w 507"/>
                  <a:gd name="T45" fmla="*/ 77 h 304"/>
                  <a:gd name="T46" fmla="*/ 299 w 507"/>
                  <a:gd name="T47" fmla="*/ 75 h 304"/>
                  <a:gd name="T48" fmla="*/ 307 w 507"/>
                  <a:gd name="T49" fmla="*/ 75 h 304"/>
                  <a:gd name="T50" fmla="*/ 330 w 507"/>
                  <a:gd name="T51" fmla="*/ 98 h 304"/>
                  <a:gd name="T52" fmla="*/ 330 w 507"/>
                  <a:gd name="T53" fmla="*/ 106 h 304"/>
                  <a:gd name="T54" fmla="*/ 328 w 507"/>
                  <a:gd name="T55" fmla="*/ 108 h 304"/>
                  <a:gd name="T56" fmla="*/ 337 w 507"/>
                  <a:gd name="T57" fmla="*/ 131 h 304"/>
                  <a:gd name="T58" fmla="*/ 340 w 507"/>
                  <a:gd name="T59" fmla="*/ 131 h 304"/>
                  <a:gd name="T60" fmla="*/ 345 w 507"/>
                  <a:gd name="T61" fmla="*/ 136 h 304"/>
                  <a:gd name="T62" fmla="*/ 345 w 507"/>
                  <a:gd name="T63" fmla="*/ 168 h 304"/>
                  <a:gd name="T64" fmla="*/ 340 w 507"/>
                  <a:gd name="T65" fmla="*/ 173 h 304"/>
                  <a:gd name="T66" fmla="*/ 337 w 507"/>
                  <a:gd name="T67" fmla="*/ 173 h 304"/>
                  <a:gd name="T68" fmla="*/ 328 w 507"/>
                  <a:gd name="T69" fmla="*/ 196 h 304"/>
                  <a:gd name="T70" fmla="*/ 330 w 507"/>
                  <a:gd name="T71" fmla="*/ 198 h 304"/>
                  <a:gd name="T72" fmla="*/ 330 w 507"/>
                  <a:gd name="T73" fmla="*/ 206 h 304"/>
                  <a:gd name="T74" fmla="*/ 307 w 507"/>
                  <a:gd name="T75" fmla="*/ 229 h 304"/>
                  <a:gd name="T76" fmla="*/ 299 w 507"/>
                  <a:gd name="T77" fmla="*/ 229 h 304"/>
                  <a:gd name="T78" fmla="*/ 297 w 507"/>
                  <a:gd name="T79" fmla="*/ 226 h 304"/>
                  <a:gd name="T80" fmla="*/ 275 w 507"/>
                  <a:gd name="T81" fmla="*/ 236 h 304"/>
                  <a:gd name="T82" fmla="*/ 275 w 507"/>
                  <a:gd name="T83" fmla="*/ 239 h 304"/>
                  <a:gd name="T84" fmla="*/ 269 w 507"/>
                  <a:gd name="T85" fmla="*/ 244 h 304"/>
                  <a:gd name="T86" fmla="*/ 237 w 507"/>
                  <a:gd name="T87" fmla="*/ 244 h 304"/>
                  <a:gd name="T88" fmla="*/ 232 w 507"/>
                  <a:gd name="T89" fmla="*/ 239 h 304"/>
                  <a:gd name="T90" fmla="*/ 232 w 507"/>
                  <a:gd name="T91" fmla="*/ 236 h 304"/>
                  <a:gd name="T92" fmla="*/ 209 w 507"/>
                  <a:gd name="T93" fmla="*/ 226 h 304"/>
                  <a:gd name="T94" fmla="*/ 207 w 507"/>
                  <a:gd name="T95" fmla="*/ 229 h 304"/>
                  <a:gd name="T96" fmla="*/ 200 w 507"/>
                  <a:gd name="T97" fmla="*/ 229 h 304"/>
                  <a:gd name="T98" fmla="*/ 177 w 507"/>
                  <a:gd name="T99" fmla="*/ 206 h 304"/>
                  <a:gd name="T100" fmla="*/ 177 w 507"/>
                  <a:gd name="T101" fmla="*/ 198 h 304"/>
                  <a:gd name="T102" fmla="*/ 179 w 507"/>
                  <a:gd name="T103" fmla="*/ 196 h 304"/>
                  <a:gd name="T104" fmla="*/ 169 w 507"/>
                  <a:gd name="T105" fmla="*/ 173 h 304"/>
                  <a:gd name="T106" fmla="*/ 166 w 507"/>
                  <a:gd name="T107" fmla="*/ 173 h 304"/>
                  <a:gd name="T108" fmla="*/ 161 w 507"/>
                  <a:gd name="T109" fmla="*/ 168 h 304"/>
                  <a:gd name="T110" fmla="*/ 161 w 507"/>
                  <a:gd name="T111" fmla="*/ 13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7" h="304">
                    <a:moveTo>
                      <a:pt x="0" y="268"/>
                    </a:moveTo>
                    <a:cubicBezTo>
                      <a:pt x="0" y="288"/>
                      <a:pt x="16" y="304"/>
                      <a:pt x="36" y="304"/>
                    </a:cubicBezTo>
                    <a:cubicBezTo>
                      <a:pt x="470" y="304"/>
                      <a:pt x="470" y="304"/>
                      <a:pt x="470" y="304"/>
                    </a:cubicBezTo>
                    <a:cubicBezTo>
                      <a:pt x="490" y="304"/>
                      <a:pt x="507" y="288"/>
                      <a:pt x="507" y="268"/>
                    </a:cubicBezTo>
                    <a:cubicBezTo>
                      <a:pt x="507" y="0"/>
                      <a:pt x="507" y="0"/>
                      <a:pt x="507" y="0"/>
                    </a:cubicBezTo>
                    <a:cubicBezTo>
                      <a:pt x="0" y="0"/>
                      <a:pt x="0" y="0"/>
                      <a:pt x="0" y="0"/>
                    </a:cubicBezTo>
                    <a:lnTo>
                      <a:pt x="0" y="268"/>
                    </a:lnTo>
                    <a:close/>
                    <a:moveTo>
                      <a:pt x="161" y="136"/>
                    </a:moveTo>
                    <a:cubicBezTo>
                      <a:pt x="161" y="133"/>
                      <a:pt x="163" y="131"/>
                      <a:pt x="166" y="131"/>
                    </a:cubicBezTo>
                    <a:cubicBezTo>
                      <a:pt x="169" y="131"/>
                      <a:pt x="169" y="131"/>
                      <a:pt x="169" y="131"/>
                    </a:cubicBezTo>
                    <a:cubicBezTo>
                      <a:pt x="171" y="122"/>
                      <a:pt x="175" y="115"/>
                      <a:pt x="179" y="108"/>
                    </a:cubicBezTo>
                    <a:cubicBezTo>
                      <a:pt x="177" y="106"/>
                      <a:pt x="177" y="106"/>
                      <a:pt x="177" y="106"/>
                    </a:cubicBezTo>
                    <a:cubicBezTo>
                      <a:pt x="175" y="104"/>
                      <a:pt x="175" y="100"/>
                      <a:pt x="177" y="98"/>
                    </a:cubicBezTo>
                    <a:cubicBezTo>
                      <a:pt x="200" y="75"/>
                      <a:pt x="200" y="75"/>
                      <a:pt x="200" y="75"/>
                    </a:cubicBezTo>
                    <a:cubicBezTo>
                      <a:pt x="202" y="73"/>
                      <a:pt x="205" y="73"/>
                      <a:pt x="207" y="75"/>
                    </a:cubicBezTo>
                    <a:cubicBezTo>
                      <a:pt x="209" y="77"/>
                      <a:pt x="209" y="77"/>
                      <a:pt x="209" y="77"/>
                    </a:cubicBezTo>
                    <a:cubicBezTo>
                      <a:pt x="216" y="73"/>
                      <a:pt x="224" y="70"/>
                      <a:pt x="232" y="68"/>
                    </a:cubicBezTo>
                    <a:cubicBezTo>
                      <a:pt x="232" y="65"/>
                      <a:pt x="232" y="65"/>
                      <a:pt x="232" y="65"/>
                    </a:cubicBezTo>
                    <a:cubicBezTo>
                      <a:pt x="232" y="62"/>
                      <a:pt x="234" y="60"/>
                      <a:pt x="237" y="60"/>
                    </a:cubicBezTo>
                    <a:cubicBezTo>
                      <a:pt x="269" y="60"/>
                      <a:pt x="269" y="60"/>
                      <a:pt x="269" y="60"/>
                    </a:cubicBezTo>
                    <a:cubicBezTo>
                      <a:pt x="272" y="60"/>
                      <a:pt x="275" y="62"/>
                      <a:pt x="275" y="65"/>
                    </a:cubicBezTo>
                    <a:cubicBezTo>
                      <a:pt x="275" y="68"/>
                      <a:pt x="275" y="68"/>
                      <a:pt x="275" y="68"/>
                    </a:cubicBezTo>
                    <a:cubicBezTo>
                      <a:pt x="283" y="70"/>
                      <a:pt x="290" y="73"/>
                      <a:pt x="297" y="77"/>
                    </a:cubicBezTo>
                    <a:cubicBezTo>
                      <a:pt x="299" y="75"/>
                      <a:pt x="299" y="75"/>
                      <a:pt x="299" y="75"/>
                    </a:cubicBezTo>
                    <a:cubicBezTo>
                      <a:pt x="301" y="73"/>
                      <a:pt x="305" y="73"/>
                      <a:pt x="307" y="75"/>
                    </a:cubicBezTo>
                    <a:cubicBezTo>
                      <a:pt x="330" y="98"/>
                      <a:pt x="330" y="98"/>
                      <a:pt x="330" y="98"/>
                    </a:cubicBezTo>
                    <a:cubicBezTo>
                      <a:pt x="332" y="100"/>
                      <a:pt x="332" y="104"/>
                      <a:pt x="330" y="106"/>
                    </a:cubicBezTo>
                    <a:cubicBezTo>
                      <a:pt x="328" y="108"/>
                      <a:pt x="328" y="108"/>
                      <a:pt x="328" y="108"/>
                    </a:cubicBezTo>
                    <a:cubicBezTo>
                      <a:pt x="332" y="115"/>
                      <a:pt x="335" y="122"/>
                      <a:pt x="337" y="131"/>
                    </a:cubicBezTo>
                    <a:cubicBezTo>
                      <a:pt x="340" y="131"/>
                      <a:pt x="340" y="131"/>
                      <a:pt x="340" y="131"/>
                    </a:cubicBezTo>
                    <a:cubicBezTo>
                      <a:pt x="343" y="131"/>
                      <a:pt x="345" y="133"/>
                      <a:pt x="345" y="136"/>
                    </a:cubicBezTo>
                    <a:cubicBezTo>
                      <a:pt x="345" y="168"/>
                      <a:pt x="345" y="168"/>
                      <a:pt x="345" y="168"/>
                    </a:cubicBezTo>
                    <a:cubicBezTo>
                      <a:pt x="345" y="171"/>
                      <a:pt x="343" y="173"/>
                      <a:pt x="340" y="173"/>
                    </a:cubicBezTo>
                    <a:cubicBezTo>
                      <a:pt x="337" y="173"/>
                      <a:pt x="337" y="173"/>
                      <a:pt x="337" y="173"/>
                    </a:cubicBezTo>
                    <a:cubicBezTo>
                      <a:pt x="335" y="182"/>
                      <a:pt x="332" y="189"/>
                      <a:pt x="328" y="196"/>
                    </a:cubicBezTo>
                    <a:cubicBezTo>
                      <a:pt x="330" y="198"/>
                      <a:pt x="330" y="198"/>
                      <a:pt x="330" y="198"/>
                    </a:cubicBezTo>
                    <a:cubicBezTo>
                      <a:pt x="332" y="200"/>
                      <a:pt x="332" y="204"/>
                      <a:pt x="330" y="206"/>
                    </a:cubicBezTo>
                    <a:cubicBezTo>
                      <a:pt x="307" y="229"/>
                      <a:pt x="307" y="229"/>
                      <a:pt x="307" y="229"/>
                    </a:cubicBezTo>
                    <a:cubicBezTo>
                      <a:pt x="305" y="231"/>
                      <a:pt x="301" y="231"/>
                      <a:pt x="299" y="229"/>
                    </a:cubicBezTo>
                    <a:cubicBezTo>
                      <a:pt x="297" y="226"/>
                      <a:pt x="297" y="226"/>
                      <a:pt x="297" y="226"/>
                    </a:cubicBezTo>
                    <a:cubicBezTo>
                      <a:pt x="290" y="231"/>
                      <a:pt x="283" y="234"/>
                      <a:pt x="275" y="236"/>
                    </a:cubicBezTo>
                    <a:cubicBezTo>
                      <a:pt x="275" y="239"/>
                      <a:pt x="275" y="239"/>
                      <a:pt x="275" y="239"/>
                    </a:cubicBezTo>
                    <a:cubicBezTo>
                      <a:pt x="275" y="242"/>
                      <a:pt x="272" y="244"/>
                      <a:pt x="269" y="244"/>
                    </a:cubicBezTo>
                    <a:cubicBezTo>
                      <a:pt x="237" y="244"/>
                      <a:pt x="237" y="244"/>
                      <a:pt x="237" y="244"/>
                    </a:cubicBezTo>
                    <a:cubicBezTo>
                      <a:pt x="234" y="244"/>
                      <a:pt x="232" y="242"/>
                      <a:pt x="232" y="239"/>
                    </a:cubicBezTo>
                    <a:cubicBezTo>
                      <a:pt x="232" y="236"/>
                      <a:pt x="232" y="236"/>
                      <a:pt x="232" y="236"/>
                    </a:cubicBezTo>
                    <a:cubicBezTo>
                      <a:pt x="224" y="234"/>
                      <a:pt x="216" y="231"/>
                      <a:pt x="209" y="226"/>
                    </a:cubicBezTo>
                    <a:cubicBezTo>
                      <a:pt x="207" y="229"/>
                      <a:pt x="207" y="229"/>
                      <a:pt x="207" y="229"/>
                    </a:cubicBezTo>
                    <a:cubicBezTo>
                      <a:pt x="205" y="231"/>
                      <a:pt x="202" y="231"/>
                      <a:pt x="200" y="229"/>
                    </a:cubicBezTo>
                    <a:cubicBezTo>
                      <a:pt x="177" y="206"/>
                      <a:pt x="177" y="206"/>
                      <a:pt x="177" y="206"/>
                    </a:cubicBezTo>
                    <a:cubicBezTo>
                      <a:pt x="175" y="204"/>
                      <a:pt x="175" y="200"/>
                      <a:pt x="177" y="198"/>
                    </a:cubicBezTo>
                    <a:cubicBezTo>
                      <a:pt x="179" y="196"/>
                      <a:pt x="179" y="196"/>
                      <a:pt x="179" y="196"/>
                    </a:cubicBezTo>
                    <a:cubicBezTo>
                      <a:pt x="175" y="189"/>
                      <a:pt x="171" y="182"/>
                      <a:pt x="169" y="173"/>
                    </a:cubicBezTo>
                    <a:cubicBezTo>
                      <a:pt x="166" y="173"/>
                      <a:pt x="166" y="173"/>
                      <a:pt x="166" y="173"/>
                    </a:cubicBezTo>
                    <a:cubicBezTo>
                      <a:pt x="163" y="173"/>
                      <a:pt x="161" y="171"/>
                      <a:pt x="161" y="168"/>
                    </a:cubicBezTo>
                    <a:lnTo>
                      <a:pt x="161" y="1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1" name="Freeform 17"/>
              <p:cNvSpPr>
                <a:spLocks noEditPoints="1"/>
              </p:cNvSpPr>
              <p:nvPr/>
            </p:nvSpPr>
            <p:spPr bwMode="auto">
              <a:xfrm>
                <a:off x="12049125" y="6453188"/>
                <a:ext cx="261937" cy="260350"/>
              </a:xfrm>
              <a:custGeom>
                <a:avLst/>
                <a:gdLst>
                  <a:gd name="T0" fmla="*/ 42 w 84"/>
                  <a:gd name="T1" fmla="*/ 83 h 83"/>
                  <a:gd name="T2" fmla="*/ 84 w 84"/>
                  <a:gd name="T3" fmla="*/ 42 h 83"/>
                  <a:gd name="T4" fmla="*/ 42 w 84"/>
                  <a:gd name="T5" fmla="*/ 0 h 83"/>
                  <a:gd name="T6" fmla="*/ 0 w 84"/>
                  <a:gd name="T7" fmla="*/ 42 h 83"/>
                  <a:gd name="T8" fmla="*/ 42 w 84"/>
                  <a:gd name="T9" fmla="*/ 83 h 83"/>
                  <a:gd name="T10" fmla="*/ 42 w 84"/>
                  <a:gd name="T11" fmla="*/ 31 h 83"/>
                  <a:gd name="T12" fmla="*/ 53 w 84"/>
                  <a:gd name="T13" fmla="*/ 42 h 83"/>
                  <a:gd name="T14" fmla="*/ 42 w 84"/>
                  <a:gd name="T15" fmla="*/ 53 h 83"/>
                  <a:gd name="T16" fmla="*/ 31 w 84"/>
                  <a:gd name="T17" fmla="*/ 42 h 83"/>
                  <a:gd name="T18" fmla="*/ 42 w 84"/>
                  <a:gd name="T19"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3">
                    <a:moveTo>
                      <a:pt x="42" y="83"/>
                    </a:moveTo>
                    <a:cubicBezTo>
                      <a:pt x="65" y="83"/>
                      <a:pt x="84" y="65"/>
                      <a:pt x="84" y="42"/>
                    </a:cubicBezTo>
                    <a:cubicBezTo>
                      <a:pt x="84" y="19"/>
                      <a:pt x="65" y="0"/>
                      <a:pt x="42" y="0"/>
                    </a:cubicBezTo>
                    <a:cubicBezTo>
                      <a:pt x="19" y="0"/>
                      <a:pt x="0" y="19"/>
                      <a:pt x="0" y="42"/>
                    </a:cubicBezTo>
                    <a:cubicBezTo>
                      <a:pt x="0" y="65"/>
                      <a:pt x="19" y="83"/>
                      <a:pt x="42" y="83"/>
                    </a:cubicBezTo>
                    <a:close/>
                    <a:moveTo>
                      <a:pt x="42" y="31"/>
                    </a:moveTo>
                    <a:cubicBezTo>
                      <a:pt x="48" y="31"/>
                      <a:pt x="53" y="36"/>
                      <a:pt x="53" y="42"/>
                    </a:cubicBezTo>
                    <a:cubicBezTo>
                      <a:pt x="53" y="48"/>
                      <a:pt x="48" y="53"/>
                      <a:pt x="42" y="53"/>
                    </a:cubicBezTo>
                    <a:cubicBezTo>
                      <a:pt x="36" y="53"/>
                      <a:pt x="31" y="48"/>
                      <a:pt x="31" y="42"/>
                    </a:cubicBezTo>
                    <a:cubicBezTo>
                      <a:pt x="31" y="36"/>
                      <a:pt x="36" y="31"/>
                      <a:pt x="42"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6" name="组合 5"/>
          <p:cNvGrpSpPr/>
          <p:nvPr/>
        </p:nvGrpSpPr>
        <p:grpSpPr>
          <a:xfrm>
            <a:off x="3437874" y="2529213"/>
            <a:ext cx="704912" cy="704912"/>
            <a:chOff x="4583832" y="4185084"/>
            <a:chExt cx="939882" cy="939882"/>
          </a:xfrm>
        </p:grpSpPr>
        <p:sp>
          <p:nvSpPr>
            <p:cNvPr id="19" name="Rectangle 18"/>
            <p:cNvSpPr/>
            <p:nvPr/>
          </p:nvSpPr>
          <p:spPr>
            <a:xfrm>
              <a:off x="4583832" y="4185084"/>
              <a:ext cx="939882" cy="9398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42" name="Group 41"/>
            <p:cNvGrpSpPr/>
            <p:nvPr/>
          </p:nvGrpSpPr>
          <p:grpSpPr>
            <a:xfrm>
              <a:off x="4807097" y="4461384"/>
              <a:ext cx="493352" cy="387281"/>
              <a:chOff x="14400213" y="5818188"/>
              <a:chExt cx="1587500" cy="1246187"/>
            </a:xfrm>
          </p:grpSpPr>
          <p:sp>
            <p:nvSpPr>
              <p:cNvPr id="43" name="Freeform 18"/>
              <p:cNvSpPr>
                <a:spLocks noEditPoints="1"/>
              </p:cNvSpPr>
              <p:nvPr/>
            </p:nvSpPr>
            <p:spPr bwMode="auto">
              <a:xfrm>
                <a:off x="14400213"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7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7" y="53"/>
                      <a:pt x="37" y="46"/>
                    </a:cubicBezTo>
                    <a:cubicBezTo>
                      <a:pt x="37"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4" name="Freeform 19"/>
              <p:cNvSpPr>
                <a:spLocks noEditPoints="1"/>
              </p:cNvSpPr>
              <p:nvPr/>
            </p:nvSpPr>
            <p:spPr bwMode="auto">
              <a:xfrm>
                <a:off x="14400213"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315 w 507"/>
                  <a:gd name="T15" fmla="*/ 163 h 304"/>
                  <a:gd name="T16" fmla="*/ 374 w 507"/>
                  <a:gd name="T17" fmla="*/ 163 h 304"/>
                  <a:gd name="T18" fmla="*/ 374 w 507"/>
                  <a:gd name="T19" fmla="*/ 257 h 304"/>
                  <a:gd name="T20" fmla="*/ 315 w 507"/>
                  <a:gd name="T21" fmla="*/ 257 h 304"/>
                  <a:gd name="T22" fmla="*/ 315 w 507"/>
                  <a:gd name="T23" fmla="*/ 163 h 304"/>
                  <a:gd name="T24" fmla="*/ 224 w 507"/>
                  <a:gd name="T25" fmla="*/ 122 h 304"/>
                  <a:gd name="T26" fmla="*/ 283 w 507"/>
                  <a:gd name="T27" fmla="*/ 122 h 304"/>
                  <a:gd name="T28" fmla="*/ 283 w 507"/>
                  <a:gd name="T29" fmla="*/ 257 h 304"/>
                  <a:gd name="T30" fmla="*/ 224 w 507"/>
                  <a:gd name="T31" fmla="*/ 257 h 304"/>
                  <a:gd name="T32" fmla="*/ 224 w 507"/>
                  <a:gd name="T33" fmla="*/ 122 h 304"/>
                  <a:gd name="T34" fmla="*/ 133 w 507"/>
                  <a:gd name="T35" fmla="*/ 62 h 304"/>
                  <a:gd name="T36" fmla="*/ 192 w 507"/>
                  <a:gd name="T37" fmla="*/ 62 h 304"/>
                  <a:gd name="T38" fmla="*/ 192 w 507"/>
                  <a:gd name="T39" fmla="*/ 257 h 304"/>
                  <a:gd name="T40" fmla="*/ 133 w 507"/>
                  <a:gd name="T41" fmla="*/ 257 h 304"/>
                  <a:gd name="T42" fmla="*/ 133 w 507"/>
                  <a:gd name="T43" fmla="*/ 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315" y="163"/>
                    </a:moveTo>
                    <a:cubicBezTo>
                      <a:pt x="374" y="163"/>
                      <a:pt x="374" y="163"/>
                      <a:pt x="374" y="163"/>
                    </a:cubicBezTo>
                    <a:cubicBezTo>
                      <a:pt x="374" y="257"/>
                      <a:pt x="374" y="257"/>
                      <a:pt x="374" y="257"/>
                    </a:cubicBezTo>
                    <a:cubicBezTo>
                      <a:pt x="315" y="257"/>
                      <a:pt x="315" y="257"/>
                      <a:pt x="315" y="257"/>
                    </a:cubicBezTo>
                    <a:lnTo>
                      <a:pt x="315" y="163"/>
                    </a:lnTo>
                    <a:close/>
                    <a:moveTo>
                      <a:pt x="224" y="122"/>
                    </a:moveTo>
                    <a:cubicBezTo>
                      <a:pt x="283" y="122"/>
                      <a:pt x="283" y="122"/>
                      <a:pt x="283" y="122"/>
                    </a:cubicBezTo>
                    <a:cubicBezTo>
                      <a:pt x="283" y="257"/>
                      <a:pt x="283" y="257"/>
                      <a:pt x="283" y="257"/>
                    </a:cubicBezTo>
                    <a:cubicBezTo>
                      <a:pt x="224" y="257"/>
                      <a:pt x="224" y="257"/>
                      <a:pt x="224" y="257"/>
                    </a:cubicBezTo>
                    <a:lnTo>
                      <a:pt x="224" y="122"/>
                    </a:lnTo>
                    <a:close/>
                    <a:moveTo>
                      <a:pt x="133" y="62"/>
                    </a:moveTo>
                    <a:cubicBezTo>
                      <a:pt x="192" y="62"/>
                      <a:pt x="192" y="62"/>
                      <a:pt x="192" y="62"/>
                    </a:cubicBezTo>
                    <a:cubicBezTo>
                      <a:pt x="192" y="257"/>
                      <a:pt x="192" y="257"/>
                      <a:pt x="192" y="257"/>
                    </a:cubicBezTo>
                    <a:cubicBezTo>
                      <a:pt x="133" y="257"/>
                      <a:pt x="133" y="257"/>
                      <a:pt x="133" y="257"/>
                    </a:cubicBezTo>
                    <a:lnTo>
                      <a:pt x="133"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4" name="组合 3"/>
          <p:cNvGrpSpPr/>
          <p:nvPr/>
        </p:nvGrpSpPr>
        <p:grpSpPr>
          <a:xfrm>
            <a:off x="6300304" y="1366233"/>
            <a:ext cx="704912" cy="704912"/>
            <a:chOff x="8400405" y="2024844"/>
            <a:chExt cx="939882" cy="939882"/>
          </a:xfrm>
        </p:grpSpPr>
        <p:sp>
          <p:nvSpPr>
            <p:cNvPr id="25" name="Rectangle 24"/>
            <p:cNvSpPr/>
            <p:nvPr/>
          </p:nvSpPr>
          <p:spPr>
            <a:xfrm>
              <a:off x="8400405" y="2024844"/>
              <a:ext cx="939882" cy="93988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45" name="Group 44"/>
            <p:cNvGrpSpPr/>
            <p:nvPr/>
          </p:nvGrpSpPr>
          <p:grpSpPr>
            <a:xfrm>
              <a:off x="8623669" y="2301144"/>
              <a:ext cx="493352" cy="387281"/>
              <a:chOff x="17418050" y="5818188"/>
              <a:chExt cx="1587500" cy="1246187"/>
            </a:xfrm>
          </p:grpSpPr>
          <p:sp>
            <p:nvSpPr>
              <p:cNvPr id="46" name="Freeform 20"/>
              <p:cNvSpPr>
                <a:spLocks noEditPoints="1"/>
              </p:cNvSpPr>
              <p:nvPr/>
            </p:nvSpPr>
            <p:spPr bwMode="auto">
              <a:xfrm>
                <a:off x="17418050"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7" name="Oval 21"/>
              <p:cNvSpPr>
                <a:spLocks noChangeArrowheads="1"/>
              </p:cNvSpPr>
              <p:nvPr/>
            </p:nvSpPr>
            <p:spPr bwMode="auto">
              <a:xfrm>
                <a:off x="18113375" y="6623050"/>
                <a:ext cx="198437"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8" name="Oval 22"/>
              <p:cNvSpPr>
                <a:spLocks noChangeArrowheads="1"/>
              </p:cNvSpPr>
              <p:nvPr/>
            </p:nvSpPr>
            <p:spPr bwMode="auto">
              <a:xfrm>
                <a:off x="18383250" y="6384925"/>
                <a:ext cx="160337" cy="1587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9" name="Freeform 23"/>
              <p:cNvSpPr>
                <a:spLocks noEditPoints="1"/>
              </p:cNvSpPr>
              <p:nvPr/>
            </p:nvSpPr>
            <p:spPr bwMode="auto">
              <a:xfrm>
                <a:off x="17418050"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55 w 507"/>
                  <a:gd name="T15" fmla="*/ 52 h 304"/>
                  <a:gd name="T16" fmla="*/ 199 w 507"/>
                  <a:gd name="T17" fmla="*/ 96 h 304"/>
                  <a:gd name="T18" fmla="*/ 193 w 507"/>
                  <a:gd name="T19" fmla="*/ 119 h 304"/>
                  <a:gd name="T20" fmla="*/ 224 w 507"/>
                  <a:gd name="T21" fmla="*/ 151 h 304"/>
                  <a:gd name="T22" fmla="*/ 253 w 507"/>
                  <a:gd name="T23" fmla="*/ 142 h 304"/>
                  <a:gd name="T24" fmla="*/ 283 w 507"/>
                  <a:gd name="T25" fmla="*/ 151 h 304"/>
                  <a:gd name="T26" fmla="*/ 295 w 507"/>
                  <a:gd name="T27" fmla="*/ 139 h 304"/>
                  <a:gd name="T28" fmla="*/ 287 w 507"/>
                  <a:gd name="T29" fmla="*/ 112 h 304"/>
                  <a:gd name="T30" fmla="*/ 333 w 507"/>
                  <a:gd name="T31" fmla="*/ 66 h 304"/>
                  <a:gd name="T32" fmla="*/ 379 w 507"/>
                  <a:gd name="T33" fmla="*/ 112 h 304"/>
                  <a:gd name="T34" fmla="*/ 333 w 507"/>
                  <a:gd name="T35" fmla="*/ 158 h 304"/>
                  <a:gd name="T36" fmla="*/ 311 w 507"/>
                  <a:gd name="T37" fmla="*/ 153 h 304"/>
                  <a:gd name="T38" fmla="*/ 297 w 507"/>
                  <a:gd name="T39" fmla="*/ 166 h 304"/>
                  <a:gd name="T40" fmla="*/ 306 w 507"/>
                  <a:gd name="T41" fmla="*/ 195 h 304"/>
                  <a:gd name="T42" fmla="*/ 253 w 507"/>
                  <a:gd name="T43" fmla="*/ 247 h 304"/>
                  <a:gd name="T44" fmla="*/ 201 w 507"/>
                  <a:gd name="T45" fmla="*/ 195 h 304"/>
                  <a:gd name="T46" fmla="*/ 210 w 507"/>
                  <a:gd name="T47" fmla="*/ 166 h 304"/>
                  <a:gd name="T48" fmla="*/ 178 w 507"/>
                  <a:gd name="T49" fmla="*/ 134 h 304"/>
                  <a:gd name="T50" fmla="*/ 155 w 507"/>
                  <a:gd name="T51" fmla="*/ 141 h 304"/>
                  <a:gd name="T52" fmla="*/ 110 w 507"/>
                  <a:gd name="T53" fmla="*/ 96 h 304"/>
                  <a:gd name="T54" fmla="*/ 155 w 507"/>
                  <a:gd name="T55" fmla="*/ 5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55" y="52"/>
                    </a:moveTo>
                    <a:cubicBezTo>
                      <a:pt x="179" y="52"/>
                      <a:pt x="199" y="72"/>
                      <a:pt x="199" y="96"/>
                    </a:cubicBezTo>
                    <a:cubicBezTo>
                      <a:pt x="199" y="105"/>
                      <a:pt x="197" y="113"/>
                      <a:pt x="193" y="119"/>
                    </a:cubicBezTo>
                    <a:cubicBezTo>
                      <a:pt x="224" y="151"/>
                      <a:pt x="224" y="151"/>
                      <a:pt x="224" y="151"/>
                    </a:cubicBezTo>
                    <a:cubicBezTo>
                      <a:pt x="233" y="146"/>
                      <a:pt x="243" y="142"/>
                      <a:pt x="253" y="142"/>
                    </a:cubicBezTo>
                    <a:cubicBezTo>
                      <a:pt x="264" y="142"/>
                      <a:pt x="274" y="146"/>
                      <a:pt x="283" y="151"/>
                    </a:cubicBezTo>
                    <a:cubicBezTo>
                      <a:pt x="295" y="139"/>
                      <a:pt x="295" y="139"/>
                      <a:pt x="295" y="139"/>
                    </a:cubicBezTo>
                    <a:cubicBezTo>
                      <a:pt x="290" y="131"/>
                      <a:pt x="287" y="122"/>
                      <a:pt x="287" y="112"/>
                    </a:cubicBezTo>
                    <a:cubicBezTo>
                      <a:pt x="287" y="87"/>
                      <a:pt x="308" y="66"/>
                      <a:pt x="333" y="66"/>
                    </a:cubicBezTo>
                    <a:cubicBezTo>
                      <a:pt x="359" y="66"/>
                      <a:pt x="379" y="87"/>
                      <a:pt x="379" y="112"/>
                    </a:cubicBezTo>
                    <a:cubicBezTo>
                      <a:pt x="379" y="138"/>
                      <a:pt x="359" y="158"/>
                      <a:pt x="333" y="158"/>
                    </a:cubicBezTo>
                    <a:cubicBezTo>
                      <a:pt x="325" y="158"/>
                      <a:pt x="317" y="156"/>
                      <a:pt x="311" y="153"/>
                    </a:cubicBezTo>
                    <a:cubicBezTo>
                      <a:pt x="297" y="166"/>
                      <a:pt x="297" y="166"/>
                      <a:pt x="297" y="166"/>
                    </a:cubicBezTo>
                    <a:cubicBezTo>
                      <a:pt x="303" y="174"/>
                      <a:pt x="306" y="184"/>
                      <a:pt x="306" y="195"/>
                    </a:cubicBezTo>
                    <a:cubicBezTo>
                      <a:pt x="306" y="224"/>
                      <a:pt x="282" y="247"/>
                      <a:pt x="253" y="247"/>
                    </a:cubicBezTo>
                    <a:cubicBezTo>
                      <a:pt x="225" y="247"/>
                      <a:pt x="201" y="224"/>
                      <a:pt x="201" y="195"/>
                    </a:cubicBezTo>
                    <a:cubicBezTo>
                      <a:pt x="201" y="184"/>
                      <a:pt x="204" y="174"/>
                      <a:pt x="210" y="166"/>
                    </a:cubicBezTo>
                    <a:cubicBezTo>
                      <a:pt x="178" y="134"/>
                      <a:pt x="178" y="134"/>
                      <a:pt x="178" y="134"/>
                    </a:cubicBezTo>
                    <a:cubicBezTo>
                      <a:pt x="171" y="138"/>
                      <a:pt x="163" y="141"/>
                      <a:pt x="155" y="141"/>
                    </a:cubicBezTo>
                    <a:cubicBezTo>
                      <a:pt x="130" y="141"/>
                      <a:pt x="110" y="121"/>
                      <a:pt x="110" y="96"/>
                    </a:cubicBezTo>
                    <a:cubicBezTo>
                      <a:pt x="110" y="72"/>
                      <a:pt x="130" y="52"/>
                      <a:pt x="155" y="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50" name="Oval 24"/>
              <p:cNvSpPr>
                <a:spLocks noChangeArrowheads="1"/>
              </p:cNvSpPr>
              <p:nvPr/>
            </p:nvSpPr>
            <p:spPr bwMode="auto">
              <a:xfrm>
                <a:off x="17829213" y="6337300"/>
                <a:ext cx="147637" cy="1508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sp>
        <p:nvSpPr>
          <p:cNvPr id="67" name="矩形 66"/>
          <p:cNvSpPr/>
          <p:nvPr/>
        </p:nvSpPr>
        <p:spPr>
          <a:xfrm>
            <a:off x="7075805" y="128079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3. 错误值：＃ VALUE!</a:t>
            </a:r>
            <a:endParaRPr lang="zh-CN" altLang="en-US" sz="1500" b="1" dirty="0">
              <a:latin typeface="+mn-ea"/>
            </a:endParaRPr>
          </a:p>
        </p:txBody>
      </p:sp>
      <p:sp>
        <p:nvSpPr>
          <p:cNvPr id="73" name="矩形 72"/>
          <p:cNvSpPr/>
          <p:nvPr/>
        </p:nvSpPr>
        <p:spPr>
          <a:xfrm>
            <a:off x="4218940" y="128079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2. 错误值：＃ DIV/0!</a:t>
            </a:r>
            <a:endParaRPr lang="zh-CN" altLang="en-US" sz="1500" b="1" dirty="0">
              <a:latin typeface="+mn-ea"/>
            </a:endParaRPr>
          </a:p>
        </p:txBody>
      </p:sp>
      <p:sp>
        <p:nvSpPr>
          <p:cNvPr id="76" name="矩形 75"/>
          <p:cNvSpPr/>
          <p:nvPr/>
        </p:nvSpPr>
        <p:spPr>
          <a:xfrm>
            <a:off x="4218940" y="247840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5. 错误值：＃ N/A</a:t>
            </a:r>
            <a:endParaRPr lang="zh-CN" altLang="en-US" sz="1500" b="1" dirty="0">
              <a:latin typeface="+mn-ea"/>
            </a:endParaRPr>
          </a:p>
        </p:txBody>
      </p:sp>
      <p:sp>
        <p:nvSpPr>
          <p:cNvPr id="81" name="矩形 80"/>
          <p:cNvSpPr/>
          <p:nvPr/>
        </p:nvSpPr>
        <p:spPr>
          <a:xfrm>
            <a:off x="1354455" y="128079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1. 错误值：＃＃＃＃</a:t>
            </a:r>
            <a:endParaRPr lang="zh-CN" altLang="en-US" sz="1500" b="1" dirty="0">
              <a:latin typeface="+mn-ea"/>
            </a:endParaRPr>
          </a:p>
        </p:txBody>
      </p:sp>
      <p:sp>
        <p:nvSpPr>
          <p:cNvPr id="84" name="矩形 83"/>
          <p:cNvSpPr/>
          <p:nvPr/>
        </p:nvSpPr>
        <p:spPr>
          <a:xfrm>
            <a:off x="1354455" y="247840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4. 错误值：＃ REF!</a:t>
            </a:r>
            <a:endParaRPr lang="zh-CN" altLang="en-US" sz="1500" b="1" dirty="0">
              <a:latin typeface="+mn-ea"/>
            </a:endParaRPr>
          </a:p>
        </p:txBody>
      </p:sp>
      <p:sp>
        <p:nvSpPr>
          <p:cNvPr id="886" name="TextBox 9"/>
          <p:cNvSpPr txBox="1"/>
          <p:nvPr>
            <p:custDataLst>
              <p:tags r:id="rId1"/>
            </p:custDataLst>
          </p:nvPr>
        </p:nvSpPr>
        <p:spPr>
          <a:xfrm>
            <a:off x="2362200" y="438150"/>
            <a:ext cx="5081270" cy="462915"/>
          </a:xfrm>
          <a:prstGeom prst="rect">
            <a:avLst/>
          </a:prstGeom>
          <a:noFill/>
          <a:ln w="12700" cap="flat">
            <a:noFill/>
            <a:miter lim="400000"/>
          </a:ln>
          <a:effectLst/>
        </p:spPr>
        <p:txBody>
          <a:bodyPr wrap="square" lIns="34289" tIns="34289" rIns="34289" bIns="0" numCol="1" anchor="b" anchorCtr="0">
            <a:normAutofit fontScale="70000"/>
          </a:bodyPr>
          <a:p>
            <a:pPr marL="0" indent="0" algn="l">
              <a:lnSpc>
                <a:spcPct val="120000"/>
              </a:lnSpc>
              <a:spcBef>
                <a:spcPts val="0"/>
              </a:spcBef>
              <a:spcAft>
                <a:spcPts val="0"/>
              </a:spcAft>
              <a:buSzPct val="100000"/>
              <a:defRPr sz="4400" spc="300">
                <a:solidFill>
                  <a:srgbClr val="262626"/>
                </a:solidFill>
                <a:latin typeface="Arial" panose="020B0604020202020204" pitchFamily="34" charset="0"/>
                <a:ea typeface="微软雅黑" panose="020B0503020204020204" pitchFamily="34" charset="-122"/>
                <a:cs typeface="+mn-ea"/>
                <a:sym typeface="Helvetica" panose="020B0604020202030204"/>
              </a:defRPr>
            </a:pPr>
            <a:r>
              <a:rPr lang="zh-CN" altLang="en-US" sz="2570" b="1" dirty="0">
                <a:solidFill>
                  <a:srgbClr val="4D576B">
                    <a:lumMod val="75000"/>
                  </a:srgbClr>
                </a:solidFill>
                <a:latin typeface="Arial" panose="020B0604020202020204" pitchFamily="34" charset="0"/>
                <a:ea typeface="微软雅黑" panose="020B0503020204020204" pitchFamily="34" charset="-122"/>
                <a:sym typeface="+mn-ea"/>
              </a:rPr>
              <a:t>三、Excel 中常见的错误信息和解决办法</a:t>
            </a:r>
            <a:endParaRPr lang="zh-CN" altLang="en-US" sz="2570" b="1" dirty="0">
              <a:solidFill>
                <a:srgbClr val="4D576B">
                  <a:lumMod val="75000"/>
                </a:srgbClr>
              </a:solidFill>
              <a:latin typeface="Arial" panose="020B0604020202020204" pitchFamily="34" charset="0"/>
              <a:ea typeface="微软雅黑" panose="020B0503020204020204" pitchFamily="34" charset="-122"/>
              <a:sym typeface="+mn-ea"/>
            </a:endParaRPr>
          </a:p>
        </p:txBody>
      </p:sp>
      <p:grpSp>
        <p:nvGrpSpPr>
          <p:cNvPr id="5" name="组合 4"/>
          <p:cNvGrpSpPr/>
          <p:nvPr/>
        </p:nvGrpSpPr>
        <p:grpSpPr>
          <a:xfrm>
            <a:off x="6299819" y="2419358"/>
            <a:ext cx="704912" cy="704912"/>
            <a:chOff x="4583832" y="4185084"/>
            <a:chExt cx="939882" cy="939882"/>
          </a:xfrm>
        </p:grpSpPr>
        <p:sp>
          <p:nvSpPr>
            <p:cNvPr id="9" name="Rectangle 18"/>
            <p:cNvSpPr/>
            <p:nvPr/>
          </p:nvSpPr>
          <p:spPr>
            <a:xfrm>
              <a:off x="4583832" y="4185084"/>
              <a:ext cx="939882" cy="9398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75" dirty="0">
                <a:latin typeface="字魂35号-经典雅黑" panose="02000000000000000000" pitchFamily="2" charset="-122"/>
              </a:endParaRPr>
            </a:p>
          </p:txBody>
        </p:sp>
        <p:grpSp>
          <p:nvGrpSpPr>
            <p:cNvPr id="10" name="Group 41"/>
            <p:cNvGrpSpPr/>
            <p:nvPr/>
          </p:nvGrpSpPr>
          <p:grpSpPr>
            <a:xfrm>
              <a:off x="4807097" y="4461384"/>
              <a:ext cx="493352" cy="387281"/>
              <a:chOff x="14400213" y="5818188"/>
              <a:chExt cx="1587500" cy="1246187"/>
            </a:xfrm>
          </p:grpSpPr>
          <p:sp>
            <p:nvSpPr>
              <p:cNvPr id="12" name="Freeform 18"/>
              <p:cNvSpPr>
                <a:spLocks noEditPoints="1"/>
              </p:cNvSpPr>
              <p:nvPr/>
            </p:nvSpPr>
            <p:spPr bwMode="auto">
              <a:xfrm>
                <a:off x="14400213"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7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7" y="53"/>
                      <a:pt x="37" y="46"/>
                    </a:cubicBezTo>
                    <a:cubicBezTo>
                      <a:pt x="37"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endParaRPr lang="en-US" sz="675" dirty="0">
                  <a:latin typeface="字魂35号-经典雅黑" panose="02000000000000000000" pitchFamily="2" charset="-122"/>
                </a:endParaRPr>
              </a:p>
            </p:txBody>
          </p:sp>
          <p:sp>
            <p:nvSpPr>
              <p:cNvPr id="13" name="Freeform 19"/>
              <p:cNvSpPr>
                <a:spLocks noEditPoints="1"/>
              </p:cNvSpPr>
              <p:nvPr/>
            </p:nvSpPr>
            <p:spPr bwMode="auto">
              <a:xfrm>
                <a:off x="14400213" y="6111875"/>
                <a:ext cx="1587500" cy="952500"/>
              </a:xfrm>
              <a:prstGeom prst="wav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endParaRPr lang="en-US" sz="675" dirty="0">
                  <a:latin typeface="字魂35号-经典雅黑" panose="02000000000000000000" pitchFamily="2" charset="-122"/>
                </a:endParaRPr>
              </a:p>
            </p:txBody>
          </p:sp>
        </p:grpSp>
      </p:grpSp>
      <p:sp>
        <p:nvSpPr>
          <p:cNvPr id="15" name="矩形 14"/>
          <p:cNvSpPr/>
          <p:nvPr/>
        </p:nvSpPr>
        <p:spPr>
          <a:xfrm>
            <a:off x="7162800" y="2381885"/>
            <a:ext cx="1537970" cy="645160"/>
          </a:xfrm>
          <a:prstGeom prst="rect">
            <a:avLst/>
          </a:prstGeom>
        </p:spPr>
        <p:txBody>
          <a:bodyPr wrap="square">
            <a:spAutoFit/>
            <a:scene3d>
              <a:camera prst="orthographicFront"/>
              <a:lightRig rig="threePt" dir="t"/>
            </a:scene3d>
            <a:sp3d contourW="12700"/>
          </a:bodyPr>
          <a:p>
            <a:pPr algn="ctr">
              <a:lnSpc>
                <a:spcPct val="120000"/>
              </a:lnSpc>
            </a:pPr>
            <a:r>
              <a:rPr lang="zh-CN" altLang="en-US" sz="1500" b="1" dirty="0">
                <a:latin typeface="+mn-ea"/>
              </a:rPr>
              <a:t>6. 错误值：＃ NAME?</a:t>
            </a:r>
            <a:endParaRPr lang="zh-CN" altLang="en-US" sz="1500" b="1" dirty="0">
              <a:latin typeface="+mn-ea"/>
            </a:endParaRPr>
          </a:p>
        </p:txBody>
      </p:sp>
      <p:grpSp>
        <p:nvGrpSpPr>
          <p:cNvPr id="17" name="组合 16"/>
          <p:cNvGrpSpPr/>
          <p:nvPr/>
        </p:nvGrpSpPr>
        <p:grpSpPr>
          <a:xfrm>
            <a:off x="575668" y="3714758"/>
            <a:ext cx="704912" cy="704912"/>
            <a:chOff x="767557" y="4185084"/>
            <a:chExt cx="939882" cy="939882"/>
          </a:xfrm>
        </p:grpSpPr>
        <p:sp>
          <p:nvSpPr>
            <p:cNvPr id="18" name="Rectangle 10"/>
            <p:cNvSpPr/>
            <p:nvPr/>
          </p:nvSpPr>
          <p:spPr>
            <a:xfrm>
              <a:off x="767557" y="4185084"/>
              <a:ext cx="939882" cy="939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75" dirty="0">
                <a:latin typeface="字魂35号-经典雅黑" panose="02000000000000000000" pitchFamily="2" charset="-122"/>
              </a:endParaRPr>
            </a:p>
          </p:txBody>
        </p:sp>
        <p:grpSp>
          <p:nvGrpSpPr>
            <p:cNvPr id="20" name="Group 34"/>
            <p:cNvGrpSpPr/>
            <p:nvPr/>
          </p:nvGrpSpPr>
          <p:grpSpPr>
            <a:xfrm>
              <a:off x="990821" y="4461384"/>
              <a:ext cx="493352" cy="387281"/>
              <a:chOff x="8366125" y="5818188"/>
              <a:chExt cx="1587500" cy="1246187"/>
            </a:xfrm>
          </p:grpSpPr>
          <p:sp>
            <p:nvSpPr>
              <p:cNvPr id="21" name="Freeform 35"/>
              <p:cNvSpPr>
                <a:spLocks noEditPoints="1"/>
              </p:cNvSpPr>
              <p:nvPr/>
            </p:nvSpPr>
            <p:spPr bwMode="auto">
              <a:xfrm>
                <a:off x="8366125" y="5818188"/>
                <a:ext cx="1587500" cy="263525"/>
              </a:xfrm>
              <a:custGeom>
                <a:avLst/>
                <a:gdLst>
                  <a:gd name="T0" fmla="*/ 471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endParaRPr lang="en-US" sz="675" dirty="0">
                  <a:latin typeface="字魂35号-经典雅黑" panose="02000000000000000000" pitchFamily="2" charset="-122"/>
                </a:endParaRPr>
              </a:p>
            </p:txBody>
          </p:sp>
          <p:sp>
            <p:nvSpPr>
              <p:cNvPr id="22" name="Freeform 14"/>
              <p:cNvSpPr>
                <a:spLocks noEditPoints="1"/>
              </p:cNvSpPr>
              <p:nvPr/>
            </p:nvSpPr>
            <p:spPr bwMode="auto">
              <a:xfrm>
                <a:off x="8366125" y="6111875"/>
                <a:ext cx="1587500" cy="952500"/>
              </a:xfrm>
              <a:custGeom>
                <a:avLst/>
                <a:gdLst>
                  <a:gd name="T0" fmla="*/ 0 w 507"/>
                  <a:gd name="T1" fmla="*/ 268 h 304"/>
                  <a:gd name="T2" fmla="*/ 36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299 w 507"/>
                  <a:gd name="T15" fmla="*/ 54 h 304"/>
                  <a:gd name="T16" fmla="*/ 432 w 507"/>
                  <a:gd name="T17" fmla="*/ 54 h 304"/>
                  <a:gd name="T18" fmla="*/ 432 w 507"/>
                  <a:gd name="T19" fmla="*/ 184 h 304"/>
                  <a:gd name="T20" fmla="*/ 299 w 507"/>
                  <a:gd name="T21" fmla="*/ 184 h 304"/>
                  <a:gd name="T22" fmla="*/ 299 w 507"/>
                  <a:gd name="T23" fmla="*/ 54 h 304"/>
                  <a:gd name="T24" fmla="*/ 75 w 507"/>
                  <a:gd name="T25" fmla="*/ 54 h 304"/>
                  <a:gd name="T26" fmla="*/ 259 w 507"/>
                  <a:gd name="T27" fmla="*/ 54 h 304"/>
                  <a:gd name="T28" fmla="*/ 259 w 507"/>
                  <a:gd name="T29" fmla="*/ 75 h 304"/>
                  <a:gd name="T30" fmla="*/ 75 w 507"/>
                  <a:gd name="T31" fmla="*/ 75 h 304"/>
                  <a:gd name="T32" fmla="*/ 75 w 507"/>
                  <a:gd name="T33" fmla="*/ 54 h 304"/>
                  <a:gd name="T34" fmla="*/ 75 w 507"/>
                  <a:gd name="T35" fmla="*/ 109 h 304"/>
                  <a:gd name="T36" fmla="*/ 259 w 507"/>
                  <a:gd name="T37" fmla="*/ 109 h 304"/>
                  <a:gd name="T38" fmla="*/ 259 w 507"/>
                  <a:gd name="T39" fmla="*/ 130 h 304"/>
                  <a:gd name="T40" fmla="*/ 75 w 507"/>
                  <a:gd name="T41" fmla="*/ 130 h 304"/>
                  <a:gd name="T42" fmla="*/ 75 w 507"/>
                  <a:gd name="T43" fmla="*/ 109 h 304"/>
                  <a:gd name="T44" fmla="*/ 75 w 507"/>
                  <a:gd name="T45" fmla="*/ 163 h 304"/>
                  <a:gd name="T46" fmla="*/ 259 w 507"/>
                  <a:gd name="T47" fmla="*/ 163 h 304"/>
                  <a:gd name="T48" fmla="*/ 259 w 507"/>
                  <a:gd name="T49" fmla="*/ 184 h 304"/>
                  <a:gd name="T50" fmla="*/ 75 w 507"/>
                  <a:gd name="T51" fmla="*/ 184 h 304"/>
                  <a:gd name="T52" fmla="*/ 75 w 507"/>
                  <a:gd name="T53" fmla="*/ 163 h 304"/>
                  <a:gd name="T54" fmla="*/ 75 w 507"/>
                  <a:gd name="T55" fmla="*/ 217 h 304"/>
                  <a:gd name="T56" fmla="*/ 432 w 507"/>
                  <a:gd name="T57" fmla="*/ 217 h 304"/>
                  <a:gd name="T58" fmla="*/ 432 w 507"/>
                  <a:gd name="T59" fmla="*/ 238 h 304"/>
                  <a:gd name="T60" fmla="*/ 75 w 507"/>
                  <a:gd name="T61" fmla="*/ 238 h 304"/>
                  <a:gd name="T62" fmla="*/ 75 w 507"/>
                  <a:gd name="T63" fmla="*/ 2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7" h="304">
                    <a:moveTo>
                      <a:pt x="0" y="268"/>
                    </a:moveTo>
                    <a:cubicBezTo>
                      <a:pt x="0" y="288"/>
                      <a:pt x="16" y="304"/>
                      <a:pt x="36"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299" y="54"/>
                    </a:moveTo>
                    <a:cubicBezTo>
                      <a:pt x="432" y="54"/>
                      <a:pt x="432" y="54"/>
                      <a:pt x="432" y="54"/>
                    </a:cubicBezTo>
                    <a:cubicBezTo>
                      <a:pt x="432" y="184"/>
                      <a:pt x="432" y="184"/>
                      <a:pt x="432" y="184"/>
                    </a:cubicBezTo>
                    <a:cubicBezTo>
                      <a:pt x="299" y="184"/>
                      <a:pt x="299" y="184"/>
                      <a:pt x="299" y="184"/>
                    </a:cubicBezTo>
                    <a:lnTo>
                      <a:pt x="299" y="54"/>
                    </a:lnTo>
                    <a:close/>
                    <a:moveTo>
                      <a:pt x="75" y="54"/>
                    </a:moveTo>
                    <a:cubicBezTo>
                      <a:pt x="259" y="54"/>
                      <a:pt x="259" y="54"/>
                      <a:pt x="259" y="54"/>
                    </a:cubicBezTo>
                    <a:cubicBezTo>
                      <a:pt x="259" y="75"/>
                      <a:pt x="259" y="75"/>
                      <a:pt x="259" y="75"/>
                    </a:cubicBezTo>
                    <a:cubicBezTo>
                      <a:pt x="75" y="75"/>
                      <a:pt x="75" y="75"/>
                      <a:pt x="75" y="75"/>
                    </a:cubicBezTo>
                    <a:lnTo>
                      <a:pt x="75" y="54"/>
                    </a:lnTo>
                    <a:close/>
                    <a:moveTo>
                      <a:pt x="75" y="109"/>
                    </a:moveTo>
                    <a:cubicBezTo>
                      <a:pt x="259" y="109"/>
                      <a:pt x="259" y="109"/>
                      <a:pt x="259" y="109"/>
                    </a:cubicBezTo>
                    <a:cubicBezTo>
                      <a:pt x="259" y="130"/>
                      <a:pt x="259" y="130"/>
                      <a:pt x="259" y="130"/>
                    </a:cubicBezTo>
                    <a:cubicBezTo>
                      <a:pt x="75" y="130"/>
                      <a:pt x="75" y="130"/>
                      <a:pt x="75" y="130"/>
                    </a:cubicBezTo>
                    <a:lnTo>
                      <a:pt x="75" y="109"/>
                    </a:lnTo>
                    <a:close/>
                    <a:moveTo>
                      <a:pt x="75" y="163"/>
                    </a:moveTo>
                    <a:cubicBezTo>
                      <a:pt x="259" y="163"/>
                      <a:pt x="259" y="163"/>
                      <a:pt x="259" y="163"/>
                    </a:cubicBezTo>
                    <a:cubicBezTo>
                      <a:pt x="259" y="184"/>
                      <a:pt x="259" y="184"/>
                      <a:pt x="259" y="184"/>
                    </a:cubicBezTo>
                    <a:cubicBezTo>
                      <a:pt x="75" y="184"/>
                      <a:pt x="75" y="184"/>
                      <a:pt x="75" y="184"/>
                    </a:cubicBezTo>
                    <a:lnTo>
                      <a:pt x="75" y="163"/>
                    </a:lnTo>
                    <a:close/>
                    <a:moveTo>
                      <a:pt x="75" y="217"/>
                    </a:moveTo>
                    <a:cubicBezTo>
                      <a:pt x="432" y="217"/>
                      <a:pt x="432" y="217"/>
                      <a:pt x="432" y="217"/>
                    </a:cubicBezTo>
                    <a:cubicBezTo>
                      <a:pt x="432" y="238"/>
                      <a:pt x="432" y="238"/>
                      <a:pt x="432" y="238"/>
                    </a:cubicBezTo>
                    <a:cubicBezTo>
                      <a:pt x="75" y="238"/>
                      <a:pt x="75" y="238"/>
                      <a:pt x="75" y="238"/>
                    </a:cubicBezTo>
                    <a:lnTo>
                      <a:pt x="75" y="2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endParaRPr lang="en-US" sz="675" dirty="0">
                  <a:latin typeface="字魂35号-经典雅黑" panose="02000000000000000000" pitchFamily="2" charset="-122"/>
                </a:endParaRPr>
              </a:p>
            </p:txBody>
          </p:sp>
        </p:grpSp>
      </p:grpSp>
      <p:grpSp>
        <p:nvGrpSpPr>
          <p:cNvPr id="23" name="组合 22"/>
          <p:cNvGrpSpPr/>
          <p:nvPr/>
        </p:nvGrpSpPr>
        <p:grpSpPr>
          <a:xfrm>
            <a:off x="3437874" y="3714758"/>
            <a:ext cx="704912" cy="704912"/>
            <a:chOff x="4583832" y="4185084"/>
            <a:chExt cx="939882" cy="939882"/>
          </a:xfrm>
        </p:grpSpPr>
        <p:sp>
          <p:nvSpPr>
            <p:cNvPr id="24" name="Rectangle 18"/>
            <p:cNvSpPr/>
            <p:nvPr/>
          </p:nvSpPr>
          <p:spPr>
            <a:xfrm>
              <a:off x="4583832" y="4185084"/>
              <a:ext cx="939882" cy="9398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75" dirty="0">
                <a:latin typeface="字魂35号-经典雅黑" panose="02000000000000000000" pitchFamily="2" charset="-122"/>
              </a:endParaRPr>
            </a:p>
          </p:txBody>
        </p:sp>
        <p:grpSp>
          <p:nvGrpSpPr>
            <p:cNvPr id="26" name="Group 41"/>
            <p:cNvGrpSpPr/>
            <p:nvPr/>
          </p:nvGrpSpPr>
          <p:grpSpPr>
            <a:xfrm>
              <a:off x="4807097" y="4461384"/>
              <a:ext cx="493352" cy="387281"/>
              <a:chOff x="14400213" y="5818188"/>
              <a:chExt cx="1587500" cy="1246187"/>
            </a:xfrm>
          </p:grpSpPr>
          <p:sp>
            <p:nvSpPr>
              <p:cNvPr id="27" name="Freeform 18"/>
              <p:cNvSpPr>
                <a:spLocks noEditPoints="1"/>
              </p:cNvSpPr>
              <p:nvPr/>
            </p:nvSpPr>
            <p:spPr bwMode="auto">
              <a:xfrm>
                <a:off x="14400213"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7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7" y="53"/>
                      <a:pt x="37" y="46"/>
                    </a:cubicBezTo>
                    <a:cubicBezTo>
                      <a:pt x="37"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endParaRPr lang="en-US" sz="675" dirty="0">
                  <a:latin typeface="字魂35号-经典雅黑" panose="02000000000000000000" pitchFamily="2" charset="-122"/>
                </a:endParaRPr>
              </a:p>
            </p:txBody>
          </p:sp>
          <p:sp>
            <p:nvSpPr>
              <p:cNvPr id="28" name="Freeform 19"/>
              <p:cNvSpPr>
                <a:spLocks noEditPoints="1"/>
              </p:cNvSpPr>
              <p:nvPr/>
            </p:nvSpPr>
            <p:spPr bwMode="auto">
              <a:xfrm>
                <a:off x="14400213"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315 w 507"/>
                  <a:gd name="T15" fmla="*/ 163 h 304"/>
                  <a:gd name="T16" fmla="*/ 374 w 507"/>
                  <a:gd name="T17" fmla="*/ 163 h 304"/>
                  <a:gd name="T18" fmla="*/ 374 w 507"/>
                  <a:gd name="T19" fmla="*/ 257 h 304"/>
                  <a:gd name="T20" fmla="*/ 315 w 507"/>
                  <a:gd name="T21" fmla="*/ 257 h 304"/>
                  <a:gd name="T22" fmla="*/ 315 w 507"/>
                  <a:gd name="T23" fmla="*/ 163 h 304"/>
                  <a:gd name="T24" fmla="*/ 224 w 507"/>
                  <a:gd name="T25" fmla="*/ 122 h 304"/>
                  <a:gd name="T26" fmla="*/ 283 w 507"/>
                  <a:gd name="T27" fmla="*/ 122 h 304"/>
                  <a:gd name="T28" fmla="*/ 283 w 507"/>
                  <a:gd name="T29" fmla="*/ 257 h 304"/>
                  <a:gd name="T30" fmla="*/ 224 w 507"/>
                  <a:gd name="T31" fmla="*/ 257 h 304"/>
                  <a:gd name="T32" fmla="*/ 224 w 507"/>
                  <a:gd name="T33" fmla="*/ 122 h 304"/>
                  <a:gd name="T34" fmla="*/ 133 w 507"/>
                  <a:gd name="T35" fmla="*/ 62 h 304"/>
                  <a:gd name="T36" fmla="*/ 192 w 507"/>
                  <a:gd name="T37" fmla="*/ 62 h 304"/>
                  <a:gd name="T38" fmla="*/ 192 w 507"/>
                  <a:gd name="T39" fmla="*/ 257 h 304"/>
                  <a:gd name="T40" fmla="*/ 133 w 507"/>
                  <a:gd name="T41" fmla="*/ 257 h 304"/>
                  <a:gd name="T42" fmla="*/ 133 w 507"/>
                  <a:gd name="T43" fmla="*/ 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315" y="163"/>
                    </a:moveTo>
                    <a:cubicBezTo>
                      <a:pt x="374" y="163"/>
                      <a:pt x="374" y="163"/>
                      <a:pt x="374" y="163"/>
                    </a:cubicBezTo>
                    <a:cubicBezTo>
                      <a:pt x="374" y="257"/>
                      <a:pt x="374" y="257"/>
                      <a:pt x="374" y="257"/>
                    </a:cubicBezTo>
                    <a:cubicBezTo>
                      <a:pt x="315" y="257"/>
                      <a:pt x="315" y="257"/>
                      <a:pt x="315" y="257"/>
                    </a:cubicBezTo>
                    <a:lnTo>
                      <a:pt x="315" y="163"/>
                    </a:lnTo>
                    <a:close/>
                    <a:moveTo>
                      <a:pt x="224" y="122"/>
                    </a:moveTo>
                    <a:cubicBezTo>
                      <a:pt x="283" y="122"/>
                      <a:pt x="283" y="122"/>
                      <a:pt x="283" y="122"/>
                    </a:cubicBezTo>
                    <a:cubicBezTo>
                      <a:pt x="283" y="257"/>
                      <a:pt x="283" y="257"/>
                      <a:pt x="283" y="257"/>
                    </a:cubicBezTo>
                    <a:cubicBezTo>
                      <a:pt x="224" y="257"/>
                      <a:pt x="224" y="257"/>
                      <a:pt x="224" y="257"/>
                    </a:cubicBezTo>
                    <a:lnTo>
                      <a:pt x="224" y="122"/>
                    </a:lnTo>
                    <a:close/>
                    <a:moveTo>
                      <a:pt x="133" y="62"/>
                    </a:moveTo>
                    <a:cubicBezTo>
                      <a:pt x="192" y="62"/>
                      <a:pt x="192" y="62"/>
                      <a:pt x="192" y="62"/>
                    </a:cubicBezTo>
                    <a:cubicBezTo>
                      <a:pt x="192" y="257"/>
                      <a:pt x="192" y="257"/>
                      <a:pt x="192" y="257"/>
                    </a:cubicBezTo>
                    <a:cubicBezTo>
                      <a:pt x="133" y="257"/>
                      <a:pt x="133" y="257"/>
                      <a:pt x="133" y="257"/>
                    </a:cubicBezTo>
                    <a:lnTo>
                      <a:pt x="133"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endParaRPr lang="en-US" sz="675" dirty="0">
                  <a:latin typeface="字魂35号-经典雅黑" panose="02000000000000000000" pitchFamily="2" charset="-122"/>
                </a:endParaRPr>
              </a:p>
            </p:txBody>
          </p:sp>
        </p:grpSp>
      </p:grpSp>
      <p:sp>
        <p:nvSpPr>
          <p:cNvPr id="29" name="矩形 28"/>
          <p:cNvSpPr/>
          <p:nvPr/>
        </p:nvSpPr>
        <p:spPr>
          <a:xfrm>
            <a:off x="4218940" y="3663950"/>
            <a:ext cx="1537970" cy="645160"/>
          </a:xfrm>
          <a:prstGeom prst="rect">
            <a:avLst/>
          </a:prstGeom>
        </p:spPr>
        <p:txBody>
          <a:bodyPr wrap="square">
            <a:spAutoFit/>
            <a:scene3d>
              <a:camera prst="orthographicFront"/>
              <a:lightRig rig="threePt" dir="t"/>
            </a:scene3d>
            <a:sp3d contourW="12700"/>
          </a:bodyPr>
          <a:p>
            <a:pPr algn="ctr">
              <a:lnSpc>
                <a:spcPct val="120000"/>
              </a:lnSpc>
            </a:pPr>
            <a:r>
              <a:rPr lang="zh-CN" altLang="en-US" sz="1500" b="1" dirty="0">
                <a:latin typeface="+mn-ea"/>
              </a:rPr>
              <a:t>8. 错误值：＃ NULL ！</a:t>
            </a:r>
            <a:endParaRPr lang="zh-CN" altLang="en-US" sz="1500" b="1" dirty="0">
              <a:latin typeface="+mn-ea"/>
            </a:endParaRPr>
          </a:p>
        </p:txBody>
      </p:sp>
      <p:sp>
        <p:nvSpPr>
          <p:cNvPr id="30" name="矩形 29"/>
          <p:cNvSpPr/>
          <p:nvPr/>
        </p:nvSpPr>
        <p:spPr>
          <a:xfrm>
            <a:off x="1354455" y="3663950"/>
            <a:ext cx="1537970" cy="645160"/>
          </a:xfrm>
          <a:prstGeom prst="rect">
            <a:avLst/>
          </a:prstGeom>
        </p:spPr>
        <p:txBody>
          <a:bodyPr wrap="square">
            <a:spAutoFit/>
            <a:scene3d>
              <a:camera prst="orthographicFront"/>
              <a:lightRig rig="threePt" dir="t"/>
            </a:scene3d>
            <a:sp3d contourW="12700"/>
          </a:bodyPr>
          <a:p>
            <a:pPr algn="ctr">
              <a:lnSpc>
                <a:spcPct val="120000"/>
              </a:lnSpc>
            </a:pPr>
            <a:r>
              <a:rPr lang="zh-CN" altLang="en-US" sz="1500" b="1" dirty="0">
                <a:latin typeface="+mn-ea"/>
              </a:rPr>
              <a:t>7. 错误值：＃ NUM!</a:t>
            </a:r>
            <a:endParaRPr lang="zh-CN" altLang="en-US" sz="15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0-#ppt_w/2"/>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5660390" y="2010410"/>
            <a:ext cx="3081020" cy="2839720"/>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在前面的任务中，孙红用 Excel 制作出了专业的员工工资表。但是，我们还需要在该表上进行求和、求平均值等计算。Excel 作为一个电子表格系统，除了进行一般的表格处理外，最主要的还是它的数据计算能力。</a:t>
            </a:r>
            <a:endParaRPr lang="zh-CN" altLang="en-US" sz="1200">
              <a:sym typeface="Arial" panose="020B0604020202020204" pitchFamily="34" charset="0"/>
            </a:endParaRPr>
          </a:p>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本任务在已建立的“工资表”的基础上，利用公式和函数计算每个人的实发工资、平均工资、最高工资，如图 2-3-1所示。</a:t>
            </a:r>
            <a:endParaRPr lang="zh-CN" altLang="en-US" sz="1200">
              <a:sym typeface="Arial" panose="020B0604020202020204" pitchFamily="34" charset="0"/>
            </a:endParaRPr>
          </a:p>
        </p:txBody>
      </p:sp>
      <p:sp>
        <p:nvSpPr>
          <p:cNvPr id="43" name="文本框 42"/>
          <p:cNvSpPr txBox="1"/>
          <p:nvPr>
            <p:custDataLst>
              <p:tags r:id="rId2"/>
            </p:custDataLst>
          </p:nvPr>
        </p:nvSpPr>
        <p:spPr>
          <a:xfrm>
            <a:off x="5433196" y="1496891"/>
            <a:ext cx="3357609" cy="378287"/>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5536625" y="568960"/>
            <a:ext cx="17830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3</a:t>
            </a:r>
            <a:r>
              <a:rPr lang="en-US" altLang="zh-CN" sz="1800" dirty="0" smtClean="0">
                <a:solidFill>
                  <a:schemeClr val="tx1">
                    <a:lumMod val="75000"/>
                    <a:lumOff val="25000"/>
                  </a:schemeClr>
                </a:solidFill>
                <a:latin typeface="字魂35号-经典雅黑" panose="02000000000000000000" pitchFamily="2" charset="-122"/>
              </a:rPr>
              <a:t> 统计数据</a:t>
            </a:r>
            <a:endParaRPr lang="en-US" altLang="zh-CN" sz="1800" dirty="0" smtClean="0">
              <a:solidFill>
                <a:schemeClr val="tx1">
                  <a:lumMod val="75000"/>
                  <a:lumOff val="25000"/>
                </a:schemeClr>
              </a:solidFill>
              <a:latin typeface="字魂35号-经典雅黑" panose="02000000000000000000" pitchFamily="2" charset="-122"/>
            </a:endParaRPr>
          </a:p>
        </p:txBody>
      </p:sp>
      <p:pic>
        <p:nvPicPr>
          <p:cNvPr id="2" name="图片 1"/>
          <p:cNvPicPr>
            <a:picLocks noChangeAspect="1"/>
          </p:cNvPicPr>
          <p:nvPr/>
        </p:nvPicPr>
        <p:blipFill>
          <a:blip r:embed="rId3"/>
          <a:stretch>
            <a:fillRect/>
          </a:stretch>
        </p:blipFill>
        <p:spPr>
          <a:xfrm>
            <a:off x="609600" y="1581150"/>
            <a:ext cx="4161790" cy="304038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727200" y="77851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了解单元格地址的引用。</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914400" y="941070"/>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162685" y="831850"/>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38630" y="144653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会使用公式和常用函数进行数据统计。</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914400" y="1608455"/>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162685" y="1502410"/>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721485" y="2113915"/>
            <a:ext cx="552958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会根据输出要求设置打印方向与边界、页眉和页脚，设置打印属性。</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914400" y="2274570"/>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162685" y="2168525"/>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914400" y="2939415"/>
            <a:ext cx="720725" cy="4057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162685" y="2833370"/>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738630" y="2780030"/>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4. 会预览和打印文件。</a:t>
            </a:r>
            <a:endParaRPr lang="zh-CN" altLang="en-US" sz="1400" smtClean="0">
              <a:solidFill>
                <a:schemeClr val="tx1"/>
              </a:solidFill>
              <a:sym typeface="Arial" panose="020B0604020202020204" pitchFamily="34" charset="0"/>
            </a:endParaRPr>
          </a:p>
        </p:txBody>
      </p:sp>
      <p:sp>
        <p:nvSpPr>
          <p:cNvPr id="14" name="矩形: 圆角 29"/>
          <p:cNvSpPr/>
          <p:nvPr>
            <p:custDataLst>
              <p:tags r:id="rId13"/>
            </p:custDataLst>
          </p:nvPr>
        </p:nvSpPr>
        <p:spPr>
          <a:xfrm rot="8032692">
            <a:off x="914400" y="3604260"/>
            <a:ext cx="720725" cy="40576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5" name="文本框 14"/>
          <p:cNvSpPr txBox="1"/>
          <p:nvPr>
            <p:custDataLst>
              <p:tags r:id="rId14"/>
            </p:custDataLst>
          </p:nvPr>
        </p:nvSpPr>
        <p:spPr>
          <a:xfrm>
            <a:off x="1162685" y="3498215"/>
            <a:ext cx="421640" cy="431800"/>
          </a:xfrm>
          <a:prstGeom prst="rect">
            <a:avLst/>
          </a:prstGeom>
          <a:noFill/>
        </p:spPr>
        <p:txBody>
          <a:bodyPr wrap="square" rtlCol="0" anchor="ctr" anchorCtr="0">
            <a:normAutofit/>
          </a:bodyPr>
          <a:p>
            <a:pPr algn="ctr"/>
            <a:r>
              <a:rPr lang="en-US" altLang="zh-CN" sz="1600" b="1" dirty="0" smtClean="0">
                <a:solidFill>
                  <a:srgbClr val="000000"/>
                </a:solidFill>
              </a:rPr>
              <a:t>5</a:t>
            </a:r>
            <a:endParaRPr lang="en-US" altLang="zh-CN" sz="1600" b="1" dirty="0" smtClean="0">
              <a:solidFill>
                <a:srgbClr val="000000"/>
              </a:solidFill>
            </a:endParaRPr>
          </a:p>
        </p:txBody>
      </p:sp>
      <p:sp>
        <p:nvSpPr>
          <p:cNvPr id="16" name="文本框 15"/>
          <p:cNvSpPr txBox="1"/>
          <p:nvPr>
            <p:custDataLst>
              <p:tags r:id="rId15"/>
            </p:custDataLst>
          </p:nvPr>
        </p:nvSpPr>
        <p:spPr>
          <a:xfrm>
            <a:off x="1738630" y="3444875"/>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5. 鼓励学生进行创意设计，培养创新能力。</a:t>
            </a:r>
            <a:endParaRPr lang="zh-CN" altLang="en-US" sz="1400" smtClean="0">
              <a:solidFill>
                <a:schemeClr val="tx1"/>
              </a:solidFill>
              <a:sym typeface="Arial" panose="020B0604020202020204" pitchFamily="34" charset="0"/>
            </a:endParaRPr>
          </a:p>
        </p:txBody>
      </p:sp>
      <p:sp>
        <p:nvSpPr>
          <p:cNvPr id="46" name="文本框 45"/>
          <p:cNvSpPr txBox="1"/>
          <p:nvPr>
            <p:custDataLst>
              <p:tags r:id="rId16"/>
            </p:custDataLst>
          </p:nvPr>
        </p:nvSpPr>
        <p:spPr>
          <a:xfrm>
            <a:off x="1162685" y="4163060"/>
            <a:ext cx="421640" cy="431800"/>
          </a:xfrm>
          <a:prstGeom prst="rect">
            <a:avLst/>
          </a:prstGeom>
          <a:noFill/>
        </p:spPr>
        <p:txBody>
          <a:bodyPr wrap="square" rtlCol="0" anchor="ctr" anchorCtr="0">
            <a:normAutofit/>
          </a:bodyPr>
          <a:p>
            <a:pPr algn="ctr"/>
            <a:endParaRPr lang="en-US" altLang="zh-CN" sz="1600" b="1" dirty="0" smtClean="0">
              <a:solidFill>
                <a:schemeClr val="bg1"/>
              </a:solidFill>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7"/>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18"/>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19"/>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20"/>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21"/>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22"/>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48995" y="14668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3932439" y="270036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3999287" y="276716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612005" y="2660650"/>
            <a:ext cx="395351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00" spc="150" dirty="0">
                <a:latin typeface="微软雅黑" panose="020B0503020204020204" pitchFamily="34" charset="-122"/>
                <a:ea typeface="微软雅黑" panose="020B0503020204020204" pitchFamily="34" charset="-122"/>
              </a:rPr>
              <a:t>3. 掌握单元格、行和列的相关操作，掌握使用控制句柄、设置数据有效性和设置单元格格式的方法。</a:t>
            </a:r>
            <a:endParaRPr lang="en-US" altLang="zh-CN" sz="1000" spc="150" dirty="0">
              <a:latin typeface="微软雅黑" panose="020B0503020204020204" pitchFamily="34" charset="-122"/>
              <a:ea typeface="微软雅黑" panose="020B0503020204020204" pitchFamily="34" charset="-122"/>
            </a:endParaRPr>
          </a:p>
        </p:txBody>
      </p:sp>
      <p:sp>
        <p:nvSpPr>
          <p:cNvPr id="10" name="圆角矩形 9"/>
          <p:cNvSpPr/>
          <p:nvPr>
            <p:custDataLst>
              <p:tags r:id="rId83"/>
            </p:custDataLst>
          </p:nvPr>
        </p:nvSpPr>
        <p:spPr>
          <a:xfrm rot="2700000">
            <a:off x="3932439" y="3929783"/>
            <a:ext cx="368856" cy="368856"/>
          </a:xfrm>
          <a:prstGeom prst="roundRect">
            <a:avLst>
              <a:gd name="adj" fmla="val 25355"/>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 name="任意多边形 10"/>
          <p:cNvSpPr/>
          <p:nvPr>
            <p:custDataLst>
              <p:tags r:id="rId84"/>
            </p:custDataLst>
          </p:nvPr>
        </p:nvSpPr>
        <p:spPr bwMode="auto">
          <a:xfrm>
            <a:off x="3998083" y="3992772"/>
            <a:ext cx="237568" cy="24287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ysClr val="window" lastClr="FFFFFF"/>
          </a:solidFill>
          <a:ln>
            <a:noFill/>
          </a:ln>
        </p:spPr>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4" name="矩形 113"/>
          <p:cNvSpPr/>
          <p:nvPr>
            <p:custDataLst>
              <p:tags r:id="rId85"/>
            </p:custDataLst>
          </p:nvPr>
        </p:nvSpPr>
        <p:spPr bwMode="auto">
          <a:xfrm>
            <a:off x="4612005" y="389001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5. 熟悉工作簿的保护、撤销保护和共享，工作表的保护、撤销保护，工作表的背景、样式、主题设定。</a:t>
            </a:r>
            <a:endParaRPr lang="en-US" altLang="zh-CN" sz="105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6"/>
            </p:custDataLst>
          </p:nvPr>
        </p:nvCxnSpPr>
        <p:spPr>
          <a:xfrm>
            <a:off x="4573780" y="1962724"/>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7"/>
            </p:custDataLst>
          </p:nvPr>
        </p:nvCxnSpPr>
        <p:spPr>
          <a:xfrm>
            <a:off x="4573780" y="257743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8"/>
            </p:custDataLst>
          </p:nvPr>
        </p:nvCxnSpPr>
        <p:spPr>
          <a:xfrm>
            <a:off x="4573780" y="319214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9"/>
            </p:custDataLst>
          </p:nvPr>
        </p:nvCxnSpPr>
        <p:spPr>
          <a:xfrm>
            <a:off x="4573780" y="380685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20" name="直接连接符 119"/>
          <p:cNvCxnSpPr/>
          <p:nvPr>
            <p:custDataLst>
              <p:tags r:id="rId90"/>
            </p:custDataLst>
          </p:nvPr>
        </p:nvCxnSpPr>
        <p:spPr>
          <a:xfrm>
            <a:off x="4573780" y="442156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91"/>
            </p:custDataLst>
          </p:nvPr>
        </p:nvSpPr>
        <p:spPr bwMode="auto">
          <a:xfrm>
            <a:off x="4612005" y="204597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00" spc="150" dirty="0">
                <a:latin typeface="微软雅黑" panose="020B0503020204020204" pitchFamily="34" charset="-122"/>
                <a:ea typeface="微软雅黑" panose="020B0503020204020204" pitchFamily="34" charset="-122"/>
              </a:rPr>
              <a:t>2. 掌握新建、保存、打开和关闭工作簿，切换、插入、删除、重命名、移动、复制、冻结、显示及隐藏工作表等操作。</a:t>
            </a:r>
            <a:endParaRPr lang="en-US" altLang="zh-CN" sz="10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92"/>
            </p:custDataLst>
          </p:nvPr>
        </p:nvSpPr>
        <p:spPr>
          <a:xfrm rot="2700000">
            <a:off x="3932439" y="208565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93"/>
            </p:custDataLst>
          </p:nvPr>
        </p:nvSpPr>
        <p:spPr bwMode="auto">
          <a:xfrm>
            <a:off x="3993914" y="214712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4"/>
            </p:custDataLst>
          </p:nvPr>
        </p:nvSpPr>
        <p:spPr bwMode="auto">
          <a:xfrm>
            <a:off x="4612005" y="3275330"/>
            <a:ext cx="397446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4. 掌握数据录入的技巧，如快速输入特殊数据、使用自定义序列填充单元格、快速填充和导入数据，掌握格式刷、边框、对齐等常用格式设置。</a:t>
            </a:r>
            <a:endParaRPr lang="en-US" altLang="zh-CN" sz="105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5"/>
            </p:custDataLst>
          </p:nvPr>
        </p:nvSpPr>
        <p:spPr>
          <a:xfrm rot="2700000">
            <a:off x="3932439" y="331507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6"/>
            </p:custDataLst>
          </p:nvPr>
        </p:nvSpPr>
        <p:spPr bwMode="auto">
          <a:xfrm>
            <a:off x="4019310" y="337654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7"/>
            </p:custDataLst>
          </p:nvPr>
        </p:nvSpPr>
        <p:spPr bwMode="auto">
          <a:xfrm>
            <a:off x="4529455" y="1431290"/>
            <a:ext cx="386143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spcBef>
                <a:spcPts val="0"/>
              </a:spcBef>
              <a:spcAft>
                <a:spcPts val="0"/>
              </a:spcAft>
            </a:pPr>
            <a:r>
              <a:rPr lang="en-US" altLang="zh-CN" sz="1050" spc="150" dirty="0">
                <a:latin typeface="微软雅黑" panose="020B0503020204020204" pitchFamily="34" charset="-122"/>
                <a:ea typeface="微软雅黑" panose="020B0503020204020204" pitchFamily="34" charset="-122"/>
              </a:rPr>
              <a:t>1. 了解电子表格的应用场景，熟悉相关工具的功能和操作界面。</a:t>
            </a:r>
            <a:endParaRPr lang="en-US" altLang="zh-CN" sz="105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8"/>
            </p:custDataLst>
          </p:nvPr>
        </p:nvSpPr>
        <p:spPr>
          <a:xfrm rot="2700000">
            <a:off x="3932439" y="147094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9"/>
            </p:custDataLst>
          </p:nvPr>
        </p:nvSpPr>
        <p:spPr bwMode="auto">
          <a:xfrm>
            <a:off x="3994693" y="153421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43860" y="4381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Tree>
    <p:custDataLst>
      <p:tags r:id="rId10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37392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37392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37392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37392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505460" y="505460"/>
            <a:ext cx="5143500" cy="41332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029200" y="257175"/>
            <a:ext cx="3270250" cy="494030"/>
          </a:xfrm>
          <a:prstGeom prst="rect">
            <a:avLst/>
          </a:prstGeom>
          <a:ln w="12700">
            <a:miter lim="400000"/>
          </a:ln>
        </p:spPr>
        <p:txBody>
          <a:bodyPr wrap="square" lIns="67500" tIns="35100" rIns="67500" bIns="35100" anchor="ctr">
            <a:noAutofit/>
          </a:bodyPr>
          <a:lstStyle>
            <a:lvl1pPr>
              <a:defRPr sz="5900"/>
            </a:lvl1pPr>
          </a:lstStyle>
          <a:p>
            <a:pPr lvl="0" algn="ctr">
              <a:lnSpc>
                <a:spcPct val="120000"/>
              </a:lnSpc>
              <a:defRPr/>
            </a:pPr>
            <a:r>
              <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一、自动求和</a:t>
            </a:r>
            <a:endPar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4724400" y="1047750"/>
            <a:ext cx="3991610" cy="3624580"/>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（1）启动 Excel，单击“文件”菜单卡，选择“打开”命令，打开“员工工资表 .xlsx”工作簿。</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（2）将光标放在求和结果单元格 G4 中。</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（3）单击“开始”菜单卡上的“求和”按钮</a:t>
            </a:r>
            <a:r>
              <a:rPr lang="en-US" altLang="zh-CN"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，将自动出现求和函数 SUM 以及求和数据区域，如图2-3-2 所示。</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（4）按“Enter” 键 或 单 击“输入”按钮</a:t>
            </a:r>
            <a:r>
              <a:rPr lang="en-US" altLang="zh-CN"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确定公式。此时在单元格G4 中统计出职工“李斯”的“实发工资”项值为“4350.00”。</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533400" y="819150"/>
            <a:ext cx="3204845" cy="2187575"/>
          </a:xfrm>
          <a:prstGeom prst="rect">
            <a:avLst/>
          </a:prstGeom>
        </p:spPr>
      </p:pic>
      <p:pic>
        <p:nvPicPr>
          <p:cNvPr id="8" name="图片 7"/>
          <p:cNvPicPr>
            <a:picLocks noChangeAspect="1"/>
          </p:cNvPicPr>
          <p:nvPr/>
        </p:nvPicPr>
        <p:blipFill>
          <a:blip r:embed="rId9"/>
          <a:stretch>
            <a:fillRect/>
          </a:stretch>
        </p:blipFill>
        <p:spPr>
          <a:xfrm>
            <a:off x="1371600" y="3378835"/>
            <a:ext cx="1343025" cy="1293495"/>
          </a:xfrm>
          <a:prstGeom prst="rect">
            <a:avLst/>
          </a:prstGeom>
        </p:spPr>
      </p:pic>
      <p:pic>
        <p:nvPicPr>
          <p:cNvPr id="10" name="图片 9"/>
          <p:cNvPicPr>
            <a:picLocks noChangeAspect="1"/>
          </p:cNvPicPr>
          <p:nvPr/>
        </p:nvPicPr>
        <p:blipFill>
          <a:blip r:embed="rId10"/>
          <a:stretch>
            <a:fillRect/>
          </a:stretch>
        </p:blipFill>
        <p:spPr>
          <a:xfrm>
            <a:off x="5029200" y="2736215"/>
            <a:ext cx="190500" cy="247650"/>
          </a:xfrm>
          <a:prstGeom prst="rect">
            <a:avLst/>
          </a:prstGeom>
        </p:spPr>
      </p:pic>
      <p:pic>
        <p:nvPicPr>
          <p:cNvPr id="11" name="图片 10"/>
          <p:cNvPicPr>
            <a:picLocks noChangeAspect="1"/>
          </p:cNvPicPr>
          <p:nvPr/>
        </p:nvPicPr>
        <p:blipFill>
          <a:blip r:embed="rId11"/>
          <a:stretch>
            <a:fillRect/>
          </a:stretch>
        </p:blipFill>
        <p:spPr>
          <a:xfrm>
            <a:off x="4981575" y="3714750"/>
            <a:ext cx="238125" cy="257175"/>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06500" y="1352550"/>
            <a:ext cx="6703695" cy="1327150"/>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（1）选中 G4 单元格。</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（2）将光标指向单元格 G4 右下角的填充柄处，当光标变为黑色十字形状时，按住鼠标左键向下拖动，如图 2-3-3 所示，此时所有职工的实发工资即可统计出来。</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180" dirty="0">
                <a:solidFill>
                  <a:schemeClr val="accent1"/>
                </a:solidFill>
                <a:latin typeface="微软雅黑" panose="020B0503020204020204" pitchFamily="34" charset="-122"/>
                <a:ea typeface="微软雅黑" panose="020B0503020204020204" pitchFamily="34" charset="-122"/>
                <a:sym typeface="+mn-ea"/>
              </a:rPr>
              <a:t>二、复制公式</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5"/>
          <a:stretch>
            <a:fillRect/>
          </a:stretch>
        </p:blipFill>
        <p:spPr>
          <a:xfrm>
            <a:off x="2677795" y="2571750"/>
            <a:ext cx="3806190" cy="1753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bwMode="auto">
          <a:xfrm>
            <a:off x="907415" y="859155"/>
            <a:ext cx="7490460" cy="12573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2"/>
            </p:custDataLst>
          </p:nvPr>
        </p:nvSpPr>
        <p:spPr>
          <a:xfrm>
            <a:off x="2057400" y="212090"/>
            <a:ext cx="4772025" cy="647065"/>
          </a:xfrm>
          <a:prstGeom prst="rect">
            <a:avLst/>
          </a:prstGeom>
          <a:noFill/>
        </p:spPr>
        <p:txBody>
          <a:bodyPr wrap="square" rtlCol="0" anchor="ctr" anchorCtr="0">
            <a:normAutofit lnSpcReduction="10000"/>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三、自动求平均值</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grpSp>
        <p:nvGrpSpPr>
          <p:cNvPr id="5" name="组合 4"/>
          <p:cNvGrpSpPr/>
          <p:nvPr/>
        </p:nvGrpSpPr>
        <p:grpSpPr>
          <a:xfrm>
            <a:off x="762000" y="1657350"/>
            <a:ext cx="4701540" cy="2562860"/>
            <a:chOff x="1440" y="1770"/>
            <a:chExt cx="11786" cy="4036"/>
          </a:xfrm>
        </p:grpSpPr>
        <p:sp>
          <p:nvSpPr>
            <p:cNvPr id="58" name="Strategy Research…"/>
            <p:cNvSpPr txBox="1"/>
            <p:nvPr>
              <p:custDataLst>
                <p:tags r:id="rId3"/>
              </p:custDataLst>
            </p:nvPr>
          </p:nvSpPr>
          <p:spPr>
            <a:xfrm>
              <a:off x="1440" y="1770"/>
              <a:ext cx="11786" cy="4036"/>
            </a:xfrm>
            <a:prstGeom prst="rect">
              <a:avLst/>
            </a:prstGeom>
            <a:ln w="12700">
              <a:miter lim="400000"/>
            </a:ln>
          </p:spPr>
          <p:txBody>
            <a:bodyPr wrap="square" lIns="67500" tIns="35100" rIns="67500" bIns="35100">
              <a:spAutoFit/>
            </a:bodyPr>
            <a:lstStyle/>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（1）在 B11 中输入“合计”，在 B12 中输入“平均工资”，并修改边框设置。</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（2）选中 E11，单击“开始”菜单卡上的“求和”按钮 ，将自动出现求和函数SUM 以及求和数据区域，单击“输入”按钮</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确定公式。将 E11 右下角的填充柄向右拖动，计算出各分项的合计值。</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（3）选中 E12 单元格，单击“开始”菜单卡上的“求和”按钮 旁的下拉箭头，选择“平均值”项，将自动出现求平均值函数 AVERAGE 以及求值的数据区域，如图 2-3-4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4"/>
            <a:stretch>
              <a:fillRect/>
            </a:stretch>
          </p:blipFill>
          <p:spPr>
            <a:xfrm>
              <a:off x="2618" y="3570"/>
              <a:ext cx="377" cy="424"/>
            </a:xfrm>
            <a:prstGeom prst="rect">
              <a:avLst/>
            </a:prstGeom>
          </p:spPr>
        </p:pic>
      </p:grpSp>
      <p:pic>
        <p:nvPicPr>
          <p:cNvPr id="6" name="图片 5"/>
          <p:cNvPicPr>
            <a:picLocks noChangeAspect="1"/>
          </p:cNvPicPr>
          <p:nvPr/>
        </p:nvPicPr>
        <p:blipFill>
          <a:blip r:embed="rId5"/>
          <a:stretch>
            <a:fillRect/>
          </a:stretch>
        </p:blipFill>
        <p:spPr>
          <a:xfrm>
            <a:off x="5562600" y="1885950"/>
            <a:ext cx="3176905" cy="232537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654175"/>
            <a:ext cx="7287895" cy="2291080"/>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11636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06500" y="1885950"/>
            <a:ext cx="6703695" cy="165036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（4）用鼠标重新选择求平均值的区域 E4:E10。 </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（5）单击“输入”按钮 确定公式。此时在单元格 E12 中统计出所有职工基本工资的平均值为“4291.43”。</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（6）将光标指向单元格 E12 的填充柄，按住鼠标左键向右拖动，此时所有职工的奖金、实发工资的平均值即可统计出来。</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517052"/>
            <a:ext cx="2330570" cy="647231"/>
          </a:xfrm>
          <a:prstGeom prst="rect">
            <a:avLst/>
          </a:prstGeom>
          <a:noFill/>
        </p:spPr>
        <p:txBody>
          <a:bodyPr wrap="square" rtlCol="0" anchor="ctr" anchorCtr="0">
            <a:normAutofit/>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三、自动求平均值</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97243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19200" y="1348105"/>
            <a:ext cx="6633845" cy="2804795"/>
          </a:xfrm>
          <a:prstGeom prst="rect">
            <a:avLst/>
          </a:prstGeom>
        </p:spPr>
        <p:txBody>
          <a:bodyPr vert="horz" wrap="square" lIns="67500" tIns="0" rIns="67500" bIns="35100" anchor="t" anchorCtr="0">
            <a:spAutoFit/>
          </a:bodyPr>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单元格的引用分三种：相对引用、绝对引用和混合引用。</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1. 相对引用</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相对引用是指在公式移动或复制时，单元格地址相对目的单元格发生变化。相对引用地址由列名行号表示。</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2. 绝对引用</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绝对引用表示单元格地址不随移动或复制的目的单元格的变化而变化，即表示某</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一单元格在工作表中的绝对位置。</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3. 混合引用</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如果单元格引用地址一部分为绝对引用，另一部分为相对引用，如 $B1 或 B$1，则这类地址称为混合引用地址。</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3231515" cy="647065"/>
          </a:xfrm>
          <a:prstGeom prst="rect">
            <a:avLst/>
          </a:prstGeom>
          <a:noFill/>
        </p:spPr>
        <p:txBody>
          <a:bodyPr wrap="square" rtlCol="0" anchor="ctr" anchorCtr="0">
            <a:normAutofit fontScale="90000"/>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四、理解单元格引用的概念</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bwMode="auto">
          <a:xfrm>
            <a:off x="907415" y="859155"/>
            <a:ext cx="7490460" cy="12573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2"/>
            </p:custDataLst>
          </p:nvPr>
        </p:nvSpPr>
        <p:spPr>
          <a:xfrm>
            <a:off x="2057400" y="212090"/>
            <a:ext cx="4772025" cy="647065"/>
          </a:xfrm>
          <a:prstGeom prst="rect">
            <a:avLst/>
          </a:prstGeom>
          <a:noFill/>
        </p:spPr>
        <p:txBody>
          <a:bodyPr wrap="square" rtlCol="0" anchor="ctr" anchorCtr="0">
            <a:normAutofit lnSpcReduction="10000"/>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五、使用“插入函数”功能求最大值</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grpSp>
        <p:nvGrpSpPr>
          <p:cNvPr id="8" name="组合 7"/>
          <p:cNvGrpSpPr/>
          <p:nvPr/>
        </p:nvGrpSpPr>
        <p:grpSpPr>
          <a:xfrm>
            <a:off x="838200" y="1123950"/>
            <a:ext cx="7680325" cy="1731645"/>
            <a:chOff x="1200" y="2370"/>
            <a:chExt cx="12095" cy="2727"/>
          </a:xfrm>
        </p:grpSpPr>
        <p:sp>
          <p:nvSpPr>
            <p:cNvPr id="58" name="Strategy Research…"/>
            <p:cNvSpPr txBox="1"/>
            <p:nvPr>
              <p:custDataLst>
                <p:tags r:id="rId3"/>
              </p:custDataLst>
            </p:nvPr>
          </p:nvSpPr>
          <p:spPr>
            <a:xfrm>
              <a:off x="1200" y="2370"/>
              <a:ext cx="12095" cy="2727"/>
            </a:xfrm>
            <a:prstGeom prst="rect">
              <a:avLst/>
            </a:prstGeom>
            <a:ln w="12700">
              <a:miter lim="400000"/>
            </a:ln>
          </p:spPr>
          <p:txBody>
            <a:bodyPr wrap="square" lIns="67500" tIns="35100" rIns="67500" bIns="35100">
              <a:spAutoFit/>
            </a:bodyPr>
            <a:lstStyle/>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（1）在 B13 中输入“最高工资”，并设置边框。</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（2）选中 G13 单元格，单击“公式”菜单卡上的“插入函数”按钮</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 </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（3）在弹出的“插入函数”对话框中，在“或选择类别”中选择“常用函数”，在“选择函数”中选择“MAX”，单击“确定”按钮，如图 2-3-7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（4）在“函数参数”对话框中，确定求最大值的范围是 G4:G10，如图 2-3-8 所示，单击“确定”按钮，则在单元格 G13 中统计出“实发工资”的最大值为“6600.00”。</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9480" y="3090"/>
              <a:ext cx="324" cy="487"/>
            </a:xfrm>
            <a:prstGeom prst="rect">
              <a:avLst/>
            </a:prstGeom>
          </p:spPr>
        </p:pic>
      </p:grpSp>
      <p:pic>
        <p:nvPicPr>
          <p:cNvPr id="9" name="图片 8"/>
          <p:cNvPicPr>
            <a:picLocks noChangeAspect="1"/>
          </p:cNvPicPr>
          <p:nvPr/>
        </p:nvPicPr>
        <p:blipFill>
          <a:blip r:embed="rId5"/>
          <a:stretch>
            <a:fillRect/>
          </a:stretch>
        </p:blipFill>
        <p:spPr>
          <a:xfrm>
            <a:off x="1524000" y="3028950"/>
            <a:ext cx="2308225" cy="1933575"/>
          </a:xfrm>
          <a:prstGeom prst="rect">
            <a:avLst/>
          </a:prstGeom>
        </p:spPr>
      </p:pic>
      <p:pic>
        <p:nvPicPr>
          <p:cNvPr id="10" name="图片 9"/>
          <p:cNvPicPr>
            <a:picLocks noChangeAspect="1"/>
          </p:cNvPicPr>
          <p:nvPr/>
        </p:nvPicPr>
        <p:blipFill>
          <a:blip r:embed="rId6"/>
          <a:stretch>
            <a:fillRect/>
          </a:stretch>
        </p:blipFill>
        <p:spPr>
          <a:xfrm>
            <a:off x="4495800" y="2990850"/>
            <a:ext cx="2361565" cy="200914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bwMode="auto">
          <a:xfrm>
            <a:off x="907415" y="859155"/>
            <a:ext cx="7490460" cy="12573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2"/>
            </p:custDataLst>
          </p:nvPr>
        </p:nvSpPr>
        <p:spPr>
          <a:xfrm>
            <a:off x="2057400" y="212090"/>
            <a:ext cx="4772025" cy="647065"/>
          </a:xfrm>
          <a:prstGeom prst="rect">
            <a:avLst/>
          </a:prstGeom>
          <a:noFill/>
        </p:spPr>
        <p:txBody>
          <a:bodyPr wrap="square" rtlCol="0" anchor="ctr" anchorCtr="0">
            <a:normAutofit lnSpcReduction="10000"/>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六、页面设置</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sp>
        <p:nvSpPr>
          <p:cNvPr id="58" name="Strategy Research…"/>
          <p:cNvSpPr txBox="1"/>
          <p:nvPr>
            <p:custDataLst>
              <p:tags r:id="rId3"/>
            </p:custDataLst>
          </p:nvPr>
        </p:nvSpPr>
        <p:spPr>
          <a:xfrm>
            <a:off x="838200" y="1123950"/>
            <a:ext cx="7680325" cy="1731645"/>
          </a:xfrm>
          <a:prstGeom prst="rect">
            <a:avLst/>
          </a:prstGeom>
          <a:ln w="12700">
            <a:miter lim="400000"/>
          </a:ln>
        </p:spPr>
        <p:txBody>
          <a:bodyPr wrap="square" lIns="67500" tIns="35100" rIns="67500" bIns="35100">
            <a:spAutoFit/>
          </a:bodyPr>
          <a:lstStyle/>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（1）选定要打印的区域为 B2:G13。</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（2）单击“文件”菜单卡，选择“打印”命令项，在“设置”中选择“打印选定区域”项，如图 2-3-9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（3）接下来设置纸张大小为“A4”、纸张方向为“横向”。单击“页面设置”项，在弹出的“页面设置”对话框中的“页边距”选项卡中设置上、下、左、右边距分别为 3、3、2.6、2.6，居中方式为“水平”，如图 2-3-10 所示，单击“确定”按钮。</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990600" y="2855595"/>
            <a:ext cx="2485390" cy="2102485"/>
          </a:xfrm>
          <a:prstGeom prst="rect">
            <a:avLst/>
          </a:prstGeom>
        </p:spPr>
      </p:pic>
      <p:pic>
        <p:nvPicPr>
          <p:cNvPr id="4" name="图片 3"/>
          <p:cNvPicPr>
            <a:picLocks noChangeAspect="1"/>
          </p:cNvPicPr>
          <p:nvPr/>
        </p:nvPicPr>
        <p:blipFill>
          <a:blip r:embed="rId5"/>
          <a:stretch>
            <a:fillRect/>
          </a:stretch>
        </p:blipFill>
        <p:spPr>
          <a:xfrm>
            <a:off x="3657600" y="2879090"/>
            <a:ext cx="4778375" cy="205549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37392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37392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37392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37392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505460" y="505460"/>
            <a:ext cx="5143500" cy="41332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029200" y="133350"/>
            <a:ext cx="3270250" cy="494030"/>
          </a:xfrm>
          <a:prstGeom prst="rect">
            <a:avLst/>
          </a:prstGeom>
          <a:ln w="12700">
            <a:miter lim="400000"/>
          </a:ln>
        </p:spPr>
        <p:txBody>
          <a:bodyPr wrap="square" lIns="67500" tIns="35100" rIns="67500" bIns="35100" anchor="ctr">
            <a:noAutofit/>
          </a:bodyPr>
          <a:lstStyle>
            <a:lvl1pPr>
              <a:defRPr sz="5900"/>
            </a:lvl1pPr>
          </a:lstStyle>
          <a:p>
            <a:pPr lvl="0" algn="ctr">
              <a:lnSpc>
                <a:spcPct val="120000"/>
              </a:lnSpc>
              <a:defRPr/>
            </a:pPr>
            <a:r>
              <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七、打印预览</a:t>
            </a:r>
            <a:endPar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4495800" y="642620"/>
            <a:ext cx="4271645" cy="4224655"/>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（1）在“打印”页面的右侧会显示打印预览，如图 2-3-11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（2）在预览窗口底部状态栏上显示打印页面的当前页号和总页数，中间是当前页的预览情况。</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（3）通过单击页号旁边的箭头可以切换到其他页，也可以直接用键盘输入想要预览的页号。</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（4）单击“缩放到页面”按钮 可以在全页视图和放大视图之间切换。缩放功能并不影响实际打印时的大小。</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单击“显示边距”按钮，可以显示和隐藏用于调整页边距、页眉页脚位置以及数据列宽的控制柄。其中虚线指示了页边距及页眉页脚的位置。当显示控制柄时，可以用鼠标拖动控制柄来改变页边距、页眉页脚的位置及调整列宽。</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（6）如果显示效果不理想，单击“关闭”按钮返回工作表重新进行调整。</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8"/>
          <a:stretch>
            <a:fillRect/>
          </a:stretch>
        </p:blipFill>
        <p:spPr>
          <a:xfrm>
            <a:off x="587375" y="1047750"/>
            <a:ext cx="2958465" cy="317246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3739229" y="1144855"/>
            <a:ext cx="921707" cy="134235"/>
          </a:xfrm>
          <a:prstGeom prst="rect">
            <a:avLst/>
          </a:prstGeom>
          <a:solidFill>
            <a:sysClr val="window" lastClr="FFFFFF">
              <a:lumMod val="8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3739229" y="2064074"/>
            <a:ext cx="921707" cy="134235"/>
          </a:xfrm>
          <a:prstGeom prst="rect">
            <a:avLst/>
          </a:prstGeom>
          <a:solidFill>
            <a:sysClr val="window" lastClr="FFFFFF">
              <a:lumMod val="7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3739229" y="2983293"/>
            <a:ext cx="921707" cy="134235"/>
          </a:xfrm>
          <a:prstGeom prst="rect">
            <a:avLst/>
          </a:prstGeom>
          <a:solidFill>
            <a:sysClr val="window" lastClr="FFFFFF">
              <a:lumMod val="65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3739229" y="3902512"/>
            <a:ext cx="921707" cy="134235"/>
          </a:xfrm>
          <a:prstGeom prst="rect">
            <a:avLst/>
          </a:prstGeom>
          <a:solidFill>
            <a:sysClr val="window" lastClr="FFFFFF">
              <a:lumMod val="50000"/>
            </a:sys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505460" y="505460"/>
            <a:ext cx="5143500" cy="4133215"/>
          </a:xfrm>
          <a:prstGeom prst="rect">
            <a:avLst/>
          </a:prstGeom>
          <a:solidFill>
            <a:srgbClr val="000000">
              <a:lumMod val="75000"/>
              <a:lumOff val="25000"/>
            </a:srgbClr>
          </a:solidFill>
          <a:ln w="12700" cap="flat">
            <a:noFill/>
            <a:miter lim="400000"/>
          </a:ln>
          <a:effectLst/>
        </p:spPr>
        <p:txBody>
          <a:bodyPr wrap="square" lIns="14287" tIns="14287" rIns="14287" bIns="14287" numCol="1" anchor="ctr">
            <a:noAutofit/>
          </a:bodyPr>
          <a:lstStyle/>
          <a:p>
            <a:pPr marL="0" marR="0" lvl="0" indent="0" algn="l" defTabSz="914400" rtl="0" eaLnBrk="1" fontAlgn="auto" latinLnBrk="0" hangingPunct="1">
              <a:lnSpc>
                <a:spcPct val="120000"/>
              </a:lnSpc>
              <a:buClrTx/>
              <a:buSzTx/>
              <a:buFontTx/>
              <a:buNone/>
              <a:defRPr/>
            </a:pPr>
            <a:endParaRPr kumimoji="0" sz="15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9" name="Shape 95"/>
          <p:cNvSpPr/>
          <p:nvPr>
            <p:custDataLst>
              <p:tags r:id="rId6"/>
            </p:custDataLst>
          </p:nvPr>
        </p:nvSpPr>
        <p:spPr>
          <a:xfrm>
            <a:off x="5029200" y="133350"/>
            <a:ext cx="3270250" cy="494030"/>
          </a:xfrm>
          <a:prstGeom prst="rect">
            <a:avLst/>
          </a:prstGeom>
          <a:ln w="12700">
            <a:miter lim="400000"/>
          </a:ln>
        </p:spPr>
        <p:txBody>
          <a:bodyPr wrap="square" lIns="67500" tIns="35100" rIns="67500" bIns="35100" anchor="ctr">
            <a:noAutofit/>
          </a:bodyPr>
          <a:lstStyle>
            <a:lvl1pPr>
              <a:defRPr sz="5900"/>
            </a:lvl1pPr>
          </a:lstStyle>
          <a:p>
            <a:pPr lvl="0" algn="ctr">
              <a:lnSpc>
                <a:spcPct val="120000"/>
              </a:lnSpc>
              <a:defRPr/>
            </a:pPr>
            <a:r>
              <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rPr>
              <a:t>八、设置打印选项</a:t>
            </a:r>
            <a:endParaRPr lang="zh-CN" altLang="en-US" sz="1700" b="1" spc="300">
              <a:solidFill>
                <a:srgbClr val="000000">
                  <a:lumMod val="75000"/>
                  <a:lumOff val="25000"/>
                </a:srgbClr>
              </a:solidFill>
              <a:latin typeface="Arial" panose="020B0604020202020204" pitchFamily="34" charset="0"/>
              <a:ea typeface="微软雅黑" panose="020B0503020204020204" pitchFamily="34" charset="-122"/>
              <a:cs typeface="Calibri" panose="020F0502020204030204"/>
              <a:sym typeface="Arial" panose="020B0604020202020204" pitchFamily="34" charset="0"/>
            </a:endParaRPr>
          </a:p>
        </p:txBody>
      </p:sp>
      <p:sp>
        <p:nvSpPr>
          <p:cNvPr id="58" name="Strategy Research…"/>
          <p:cNvSpPr txBox="1"/>
          <p:nvPr>
            <p:custDataLst>
              <p:tags r:id="rId7"/>
            </p:custDataLst>
          </p:nvPr>
        </p:nvSpPr>
        <p:spPr>
          <a:xfrm>
            <a:off x="4495800" y="742950"/>
            <a:ext cx="4271645" cy="3947795"/>
          </a:xfrm>
          <a:prstGeom prst="rect">
            <a:avLst/>
          </a:prstGeom>
          <a:ln w="12700">
            <a:miter lim="400000"/>
          </a:ln>
        </p:spPr>
        <p:txBody>
          <a:bodyPr wrap="square" lIns="67500" tIns="35100" rIns="67500" bIns="35100">
            <a:spAutoFit/>
          </a:bodyPr>
          <a:lstStyle/>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（1）在“打印”页面中，选择要使用的打印机。单击“打印机属性”按钮，可以设置该打印机的属性。</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（2）在“页数”框中可以选择打印的范围，默认将打印全部文档。</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（3）在“份数”框中指定打印份数。</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（4）当打印份数多于 1 时，在“调整”下拉框中如果选择“取消排序”，则会在每一份的第一页打印完</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毕后，再开始打印下一页。</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defRPr sz="1800" b="0">
                <a:solidFill>
                  <a:srgbClr val="F7F9FF"/>
                </a:solidFill>
                <a:latin typeface="Lato Regular"/>
                <a:ea typeface="Lato Regular"/>
                <a:cs typeface="Lato Regular"/>
                <a:sym typeface="Lato Regular"/>
              </a:defRPr>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（5）单击“打印”按钮，开始打印文档，如图 2-3-12 所示。</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66675" y="1047750"/>
            <a:ext cx="4000500" cy="280162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19693"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4"/>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5"/>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6"/>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7"/>
            </p:custDataLst>
          </p:nvPr>
        </p:nvSpPr>
        <p:spPr>
          <a:xfrm>
            <a:off x="838200" y="1578610"/>
            <a:ext cx="2645410" cy="479425"/>
          </a:xfrm>
          <a:prstGeom prst="rect">
            <a:avLst/>
          </a:prstGeom>
          <a:noFill/>
        </p:spPr>
        <p:txBody>
          <a:bodyPr wrap="square" rtlCol="0" anchor="b" anchorCtr="0">
            <a:normAutofit fontScale="70000"/>
          </a:bodyPr>
          <a:lstStyle/>
          <a:p>
            <a:pPr marL="0" indent="0" algn="ctr">
              <a:lnSpc>
                <a:spcPct val="120000"/>
              </a:lnSpc>
              <a:spcBef>
                <a:spcPts val="0"/>
              </a:spcBef>
              <a:spcAft>
                <a:spcPts val="0"/>
              </a:spcAft>
              <a:buSzPct val="100000"/>
            </a:pPr>
            <a:r>
              <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能力拓展</a:t>
            </a:r>
            <a:endPar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
        <p:nvSpPr>
          <p:cNvPr id="5" name="矩形 4"/>
          <p:cNvSpPr/>
          <p:nvPr>
            <p:custDataLst>
              <p:tags r:id="rId8"/>
            </p:custDataLst>
          </p:nvPr>
        </p:nvSpPr>
        <p:spPr>
          <a:xfrm>
            <a:off x="4724400" y="819150"/>
            <a:ext cx="3597275" cy="3510280"/>
          </a:xfrm>
          <a:prstGeom prst="rect">
            <a:avLst/>
          </a:prstGeom>
        </p:spPr>
        <p:txBody>
          <a:bodyPr anchor="ctr">
            <a:normAutofit fontScale="7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一、自动计算功能</a:t>
            </a:r>
            <a:endParaRPr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715"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利用 Excel 提供的自动计算功能可以自动计算所选区域的总和、平均值、最大值、最小值、计数和计数值，其默认的计算内容为求和。方法如下。</a:t>
            </a:r>
            <a:endParaRPr sz="1715"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715"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（1）右击状态栏的任意位置，在快捷菜单中，单击要自动计算的项目（如“平均值”“求和”等）。</a:t>
            </a:r>
            <a:endParaRPr sz="1715"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715"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（2）拖动鼠标选择单元格区域，这时该单元格区域的统计计算结果将在状态栏自动显示出来，如图 2-3-13 所示。</a:t>
            </a:r>
            <a:endParaRPr sz="1715"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pic>
        <p:nvPicPr>
          <p:cNvPr id="3" name="图片 2"/>
          <p:cNvPicPr>
            <a:picLocks noChangeAspect="1"/>
          </p:cNvPicPr>
          <p:nvPr/>
        </p:nvPicPr>
        <p:blipFill>
          <a:blip r:embed="rId9"/>
          <a:stretch>
            <a:fillRect/>
          </a:stretch>
        </p:blipFill>
        <p:spPr>
          <a:xfrm>
            <a:off x="533400" y="2156460"/>
            <a:ext cx="3442970" cy="252095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48995" y="1466850"/>
            <a:ext cx="2912745" cy="3155315"/>
            <a:chOff x="1417" y="2008"/>
            <a:chExt cx="4587" cy="4969"/>
          </a:xfrm>
        </p:grpSpPr>
        <p:sp>
          <p:nvSpPr>
            <p:cNvPr id="27" name="任意多边形 26"/>
            <p:cNvSpPr/>
            <p:nvPr>
              <p:custDataLst>
                <p:tags r:id="rId1"/>
              </p:custDataLst>
            </p:nvPr>
          </p:nvSpPr>
          <p:spPr bwMode="auto">
            <a:xfrm rot="19150809" flipH="1">
              <a:off x="1987" y="2867"/>
              <a:ext cx="182" cy="357"/>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8" name="任意多边形 27"/>
            <p:cNvSpPr/>
            <p:nvPr>
              <p:custDataLst>
                <p:tags r:id="rId2"/>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close/>
                </a:path>
              </a:pathLst>
            </a:custGeom>
            <a:solidFill>
              <a:srgbClr val="F2CE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9" name="任意多边形 28"/>
            <p:cNvSpPr/>
            <p:nvPr>
              <p:custDataLst>
                <p:tags r:id="rId3"/>
              </p:custDataLst>
            </p:nvPr>
          </p:nvSpPr>
          <p:spPr bwMode="auto">
            <a:xfrm>
              <a:off x="4184" y="3512"/>
              <a:ext cx="415" cy="238"/>
            </a:xfrm>
            <a:custGeom>
              <a:avLst/>
              <a:gdLst>
                <a:gd name="T0" fmla="*/ 346 w 346"/>
                <a:gd name="T1" fmla="*/ 126 h 198"/>
                <a:gd name="T2" fmla="*/ 346 w 346"/>
                <a:gd name="T3" fmla="*/ 126 h 198"/>
                <a:gd name="T4" fmla="*/ 296 w 346"/>
                <a:gd name="T5" fmla="*/ 112 h 198"/>
                <a:gd name="T6" fmla="*/ 254 w 346"/>
                <a:gd name="T7" fmla="*/ 102 h 198"/>
                <a:gd name="T8" fmla="*/ 236 w 346"/>
                <a:gd name="T9" fmla="*/ 100 h 198"/>
                <a:gd name="T10" fmla="*/ 224 w 346"/>
                <a:gd name="T11" fmla="*/ 98 h 198"/>
                <a:gd name="T12" fmla="*/ 224 w 346"/>
                <a:gd name="T13" fmla="*/ 98 h 198"/>
                <a:gd name="T14" fmla="*/ 218 w 346"/>
                <a:gd name="T15" fmla="*/ 100 h 198"/>
                <a:gd name="T16" fmla="*/ 212 w 346"/>
                <a:gd name="T17" fmla="*/ 104 h 198"/>
                <a:gd name="T18" fmla="*/ 198 w 346"/>
                <a:gd name="T19" fmla="*/ 116 h 198"/>
                <a:gd name="T20" fmla="*/ 182 w 346"/>
                <a:gd name="T21" fmla="*/ 132 h 198"/>
                <a:gd name="T22" fmla="*/ 166 w 346"/>
                <a:gd name="T23" fmla="*/ 152 h 198"/>
                <a:gd name="T24" fmla="*/ 150 w 346"/>
                <a:gd name="T25" fmla="*/ 170 h 198"/>
                <a:gd name="T26" fmla="*/ 136 w 346"/>
                <a:gd name="T27" fmla="*/ 186 h 198"/>
                <a:gd name="T28" fmla="*/ 122 w 346"/>
                <a:gd name="T29" fmla="*/ 196 h 198"/>
                <a:gd name="T30" fmla="*/ 116 w 346"/>
                <a:gd name="T31" fmla="*/ 198 h 198"/>
                <a:gd name="T32" fmla="*/ 112 w 346"/>
                <a:gd name="T33" fmla="*/ 198 h 198"/>
                <a:gd name="T34" fmla="*/ 112 w 346"/>
                <a:gd name="T35" fmla="*/ 198 h 198"/>
                <a:gd name="T36" fmla="*/ 84 w 346"/>
                <a:gd name="T37" fmla="*/ 192 h 198"/>
                <a:gd name="T38" fmla="*/ 68 w 346"/>
                <a:gd name="T39" fmla="*/ 186 h 198"/>
                <a:gd name="T40" fmla="*/ 50 w 346"/>
                <a:gd name="T41" fmla="*/ 178 h 198"/>
                <a:gd name="T42" fmla="*/ 32 w 346"/>
                <a:gd name="T43" fmla="*/ 170 h 198"/>
                <a:gd name="T44" fmla="*/ 18 w 346"/>
                <a:gd name="T45" fmla="*/ 160 h 198"/>
                <a:gd name="T46" fmla="*/ 12 w 346"/>
                <a:gd name="T47" fmla="*/ 152 h 198"/>
                <a:gd name="T48" fmla="*/ 6 w 346"/>
                <a:gd name="T49" fmla="*/ 146 h 198"/>
                <a:gd name="T50" fmla="*/ 2 w 346"/>
                <a:gd name="T51" fmla="*/ 138 h 198"/>
                <a:gd name="T52" fmla="*/ 0 w 346"/>
                <a:gd name="T53" fmla="*/ 130 h 198"/>
                <a:gd name="T54" fmla="*/ 0 w 346"/>
                <a:gd name="T55" fmla="*/ 130 h 198"/>
                <a:gd name="T56" fmla="*/ 0 w 346"/>
                <a:gd name="T57" fmla="*/ 120 h 198"/>
                <a:gd name="T58" fmla="*/ 2 w 346"/>
                <a:gd name="T59" fmla="*/ 110 h 198"/>
                <a:gd name="T60" fmla="*/ 6 w 346"/>
                <a:gd name="T61" fmla="*/ 100 h 198"/>
                <a:gd name="T62" fmla="*/ 12 w 346"/>
                <a:gd name="T63" fmla="*/ 90 h 198"/>
                <a:gd name="T64" fmla="*/ 28 w 346"/>
                <a:gd name="T65" fmla="*/ 68 h 198"/>
                <a:gd name="T66" fmla="*/ 46 w 346"/>
                <a:gd name="T67" fmla="*/ 48 h 198"/>
                <a:gd name="T68" fmla="*/ 64 w 346"/>
                <a:gd name="T69" fmla="*/ 28 h 198"/>
                <a:gd name="T70" fmla="*/ 80 w 346"/>
                <a:gd name="T71" fmla="*/ 14 h 198"/>
                <a:gd name="T72" fmla="*/ 96 w 346"/>
                <a:gd name="T73" fmla="*/ 0 h 198"/>
                <a:gd name="T74" fmla="*/ 96 w 346"/>
                <a:gd name="T75" fmla="*/ 0 h 198"/>
                <a:gd name="T76" fmla="*/ 130 w 346"/>
                <a:gd name="T77" fmla="*/ 14 h 198"/>
                <a:gd name="T78" fmla="*/ 208 w 346"/>
                <a:gd name="T79" fmla="*/ 48 h 198"/>
                <a:gd name="T80" fmla="*/ 252 w 346"/>
                <a:gd name="T81" fmla="*/ 70 h 198"/>
                <a:gd name="T82" fmla="*/ 292 w 346"/>
                <a:gd name="T83" fmla="*/ 90 h 198"/>
                <a:gd name="T84" fmla="*/ 326 w 346"/>
                <a:gd name="T85" fmla="*/ 110 h 198"/>
                <a:gd name="T86" fmla="*/ 338 w 346"/>
                <a:gd name="T87" fmla="*/ 118 h 198"/>
                <a:gd name="T88" fmla="*/ 346 w 346"/>
                <a:gd name="T89" fmla="*/ 12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 h="198">
                  <a:moveTo>
                    <a:pt x="346" y="126"/>
                  </a:moveTo>
                  <a:lnTo>
                    <a:pt x="346" y="126"/>
                  </a:lnTo>
                  <a:lnTo>
                    <a:pt x="296" y="112"/>
                  </a:lnTo>
                  <a:lnTo>
                    <a:pt x="254" y="102"/>
                  </a:lnTo>
                  <a:lnTo>
                    <a:pt x="236" y="100"/>
                  </a:lnTo>
                  <a:lnTo>
                    <a:pt x="224" y="98"/>
                  </a:lnTo>
                  <a:lnTo>
                    <a:pt x="224" y="98"/>
                  </a:lnTo>
                  <a:lnTo>
                    <a:pt x="218" y="100"/>
                  </a:lnTo>
                  <a:lnTo>
                    <a:pt x="212" y="104"/>
                  </a:lnTo>
                  <a:lnTo>
                    <a:pt x="198" y="116"/>
                  </a:lnTo>
                  <a:lnTo>
                    <a:pt x="182" y="132"/>
                  </a:lnTo>
                  <a:lnTo>
                    <a:pt x="166" y="152"/>
                  </a:lnTo>
                  <a:lnTo>
                    <a:pt x="150" y="170"/>
                  </a:lnTo>
                  <a:lnTo>
                    <a:pt x="136" y="186"/>
                  </a:lnTo>
                  <a:lnTo>
                    <a:pt x="122" y="196"/>
                  </a:lnTo>
                  <a:lnTo>
                    <a:pt x="116" y="198"/>
                  </a:lnTo>
                  <a:lnTo>
                    <a:pt x="112" y="198"/>
                  </a:lnTo>
                  <a:lnTo>
                    <a:pt x="112" y="198"/>
                  </a:lnTo>
                  <a:lnTo>
                    <a:pt x="84" y="192"/>
                  </a:lnTo>
                  <a:lnTo>
                    <a:pt x="68" y="186"/>
                  </a:lnTo>
                  <a:lnTo>
                    <a:pt x="50" y="178"/>
                  </a:lnTo>
                  <a:lnTo>
                    <a:pt x="32" y="170"/>
                  </a:lnTo>
                  <a:lnTo>
                    <a:pt x="18" y="160"/>
                  </a:lnTo>
                  <a:lnTo>
                    <a:pt x="12" y="152"/>
                  </a:lnTo>
                  <a:lnTo>
                    <a:pt x="6" y="146"/>
                  </a:lnTo>
                  <a:lnTo>
                    <a:pt x="2" y="138"/>
                  </a:lnTo>
                  <a:lnTo>
                    <a:pt x="0" y="130"/>
                  </a:lnTo>
                  <a:lnTo>
                    <a:pt x="0" y="130"/>
                  </a:lnTo>
                  <a:lnTo>
                    <a:pt x="0" y="120"/>
                  </a:lnTo>
                  <a:lnTo>
                    <a:pt x="2" y="110"/>
                  </a:lnTo>
                  <a:lnTo>
                    <a:pt x="6" y="100"/>
                  </a:lnTo>
                  <a:lnTo>
                    <a:pt x="12" y="90"/>
                  </a:lnTo>
                  <a:lnTo>
                    <a:pt x="28" y="68"/>
                  </a:lnTo>
                  <a:lnTo>
                    <a:pt x="46" y="48"/>
                  </a:lnTo>
                  <a:lnTo>
                    <a:pt x="64" y="28"/>
                  </a:lnTo>
                  <a:lnTo>
                    <a:pt x="80" y="14"/>
                  </a:lnTo>
                  <a:lnTo>
                    <a:pt x="96" y="0"/>
                  </a:lnTo>
                  <a:lnTo>
                    <a:pt x="96" y="0"/>
                  </a:lnTo>
                  <a:lnTo>
                    <a:pt x="130" y="14"/>
                  </a:lnTo>
                  <a:lnTo>
                    <a:pt x="208" y="48"/>
                  </a:lnTo>
                  <a:lnTo>
                    <a:pt x="252" y="70"/>
                  </a:lnTo>
                  <a:lnTo>
                    <a:pt x="292" y="90"/>
                  </a:lnTo>
                  <a:lnTo>
                    <a:pt x="326" y="110"/>
                  </a:lnTo>
                  <a:lnTo>
                    <a:pt x="338" y="118"/>
                  </a:lnTo>
                  <a:lnTo>
                    <a:pt x="346"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1" name="任意多边形 30"/>
            <p:cNvSpPr/>
            <p:nvPr>
              <p:custDataLst>
                <p:tags r:id="rId5"/>
              </p:custDataLst>
            </p:nvPr>
          </p:nvSpPr>
          <p:spPr bwMode="auto">
            <a:xfrm>
              <a:off x="3920" y="2188"/>
              <a:ext cx="1848" cy="1903"/>
            </a:xfrm>
            <a:custGeom>
              <a:avLst/>
              <a:gdLst>
                <a:gd name="T0" fmla="*/ 0 w 1540"/>
                <a:gd name="T1" fmla="*/ 1526 h 1586"/>
                <a:gd name="T2" fmla="*/ 0 w 1540"/>
                <a:gd name="T3" fmla="*/ 1526 h 1586"/>
                <a:gd name="T4" fmla="*/ 220 w 1540"/>
                <a:gd name="T5" fmla="*/ 1300 h 1586"/>
                <a:gd name="T6" fmla="*/ 712 w 1540"/>
                <a:gd name="T7" fmla="*/ 792 h 1586"/>
                <a:gd name="T8" fmla="*/ 982 w 1540"/>
                <a:gd name="T9" fmla="*/ 518 h 1586"/>
                <a:gd name="T10" fmla="*/ 1226 w 1540"/>
                <a:gd name="T11" fmla="*/ 272 h 1586"/>
                <a:gd name="T12" fmla="*/ 1410 w 1540"/>
                <a:gd name="T13" fmla="*/ 88 h 1586"/>
                <a:gd name="T14" fmla="*/ 1472 w 1540"/>
                <a:gd name="T15" fmla="*/ 30 h 1586"/>
                <a:gd name="T16" fmla="*/ 1506 w 1540"/>
                <a:gd name="T17" fmla="*/ 0 h 1586"/>
                <a:gd name="T18" fmla="*/ 1506 w 1540"/>
                <a:gd name="T19" fmla="*/ 0 h 1586"/>
                <a:gd name="T20" fmla="*/ 1516 w 1540"/>
                <a:gd name="T21" fmla="*/ 10 h 1586"/>
                <a:gd name="T22" fmla="*/ 1540 w 1540"/>
                <a:gd name="T23" fmla="*/ 32 h 1586"/>
                <a:gd name="T24" fmla="*/ 1540 w 1540"/>
                <a:gd name="T25" fmla="*/ 32 h 1586"/>
                <a:gd name="T26" fmla="*/ 854 w 1540"/>
                <a:gd name="T27" fmla="*/ 772 h 1586"/>
                <a:gd name="T28" fmla="*/ 360 w 1540"/>
                <a:gd name="T29" fmla="*/ 1302 h 1586"/>
                <a:gd name="T30" fmla="*/ 182 w 1540"/>
                <a:gd name="T31" fmla="*/ 1492 h 1586"/>
                <a:gd name="T32" fmla="*/ 124 w 1540"/>
                <a:gd name="T33" fmla="*/ 1554 h 1586"/>
                <a:gd name="T34" fmla="*/ 90 w 1540"/>
                <a:gd name="T35" fmla="*/ 1586 h 1586"/>
                <a:gd name="T36" fmla="*/ 90 w 1540"/>
                <a:gd name="T37" fmla="*/ 1586 h 1586"/>
                <a:gd name="T38" fmla="*/ 78 w 1540"/>
                <a:gd name="T39" fmla="*/ 1586 h 1586"/>
                <a:gd name="T40" fmla="*/ 64 w 1540"/>
                <a:gd name="T41" fmla="*/ 1582 h 1586"/>
                <a:gd name="T42" fmla="*/ 50 w 1540"/>
                <a:gd name="T43" fmla="*/ 1578 h 1586"/>
                <a:gd name="T44" fmla="*/ 34 w 1540"/>
                <a:gd name="T45" fmla="*/ 1570 h 1586"/>
                <a:gd name="T46" fmla="*/ 20 w 1540"/>
                <a:gd name="T47" fmla="*/ 1560 h 1586"/>
                <a:gd name="T48" fmla="*/ 14 w 1540"/>
                <a:gd name="T49" fmla="*/ 1552 h 1586"/>
                <a:gd name="T50" fmla="*/ 8 w 1540"/>
                <a:gd name="T51" fmla="*/ 1546 h 1586"/>
                <a:gd name="T52" fmla="*/ 2 w 1540"/>
                <a:gd name="T53" fmla="*/ 1536 h 1586"/>
                <a:gd name="T54" fmla="*/ 0 w 1540"/>
                <a:gd name="T55" fmla="*/ 152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0" h="1586">
                  <a:moveTo>
                    <a:pt x="0" y="1526"/>
                  </a:moveTo>
                  <a:lnTo>
                    <a:pt x="0" y="1526"/>
                  </a:lnTo>
                  <a:lnTo>
                    <a:pt x="220" y="1300"/>
                  </a:lnTo>
                  <a:lnTo>
                    <a:pt x="712" y="792"/>
                  </a:lnTo>
                  <a:lnTo>
                    <a:pt x="982" y="518"/>
                  </a:lnTo>
                  <a:lnTo>
                    <a:pt x="1226" y="272"/>
                  </a:lnTo>
                  <a:lnTo>
                    <a:pt x="1410" y="88"/>
                  </a:lnTo>
                  <a:lnTo>
                    <a:pt x="1472" y="30"/>
                  </a:lnTo>
                  <a:lnTo>
                    <a:pt x="1506" y="0"/>
                  </a:lnTo>
                  <a:lnTo>
                    <a:pt x="1506" y="0"/>
                  </a:lnTo>
                  <a:lnTo>
                    <a:pt x="1516" y="10"/>
                  </a:lnTo>
                  <a:lnTo>
                    <a:pt x="1540" y="32"/>
                  </a:lnTo>
                  <a:lnTo>
                    <a:pt x="1540" y="32"/>
                  </a:lnTo>
                  <a:lnTo>
                    <a:pt x="854" y="772"/>
                  </a:lnTo>
                  <a:lnTo>
                    <a:pt x="360" y="1302"/>
                  </a:lnTo>
                  <a:lnTo>
                    <a:pt x="182" y="1492"/>
                  </a:lnTo>
                  <a:lnTo>
                    <a:pt x="124" y="1554"/>
                  </a:lnTo>
                  <a:lnTo>
                    <a:pt x="90" y="1586"/>
                  </a:lnTo>
                  <a:lnTo>
                    <a:pt x="90" y="1586"/>
                  </a:lnTo>
                  <a:lnTo>
                    <a:pt x="78" y="1586"/>
                  </a:lnTo>
                  <a:lnTo>
                    <a:pt x="64" y="1582"/>
                  </a:lnTo>
                  <a:lnTo>
                    <a:pt x="50" y="1578"/>
                  </a:lnTo>
                  <a:lnTo>
                    <a:pt x="34" y="1570"/>
                  </a:lnTo>
                  <a:lnTo>
                    <a:pt x="20" y="1560"/>
                  </a:lnTo>
                  <a:lnTo>
                    <a:pt x="14" y="1552"/>
                  </a:lnTo>
                  <a:lnTo>
                    <a:pt x="8" y="1546"/>
                  </a:lnTo>
                  <a:lnTo>
                    <a:pt x="2" y="1536"/>
                  </a:lnTo>
                  <a:lnTo>
                    <a:pt x="0" y="1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2" name="任意多边形 31"/>
            <p:cNvSpPr/>
            <p:nvPr>
              <p:custDataLst>
                <p:tags r:id="rId6"/>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3" name="任意多边形 32"/>
            <p:cNvSpPr/>
            <p:nvPr>
              <p:custDataLst>
                <p:tags r:id="rId7"/>
              </p:custDataLst>
            </p:nvPr>
          </p:nvSpPr>
          <p:spPr bwMode="auto">
            <a:xfrm>
              <a:off x="4491" y="3522"/>
              <a:ext cx="175" cy="146"/>
            </a:xfrm>
            <a:custGeom>
              <a:avLst/>
              <a:gdLst>
                <a:gd name="T0" fmla="*/ 146 w 146"/>
                <a:gd name="T1" fmla="*/ 50 h 122"/>
                <a:gd name="T2" fmla="*/ 146 w 146"/>
                <a:gd name="T3" fmla="*/ 50 h 122"/>
                <a:gd name="T4" fmla="*/ 40 w 146"/>
                <a:gd name="T5" fmla="*/ 2 h 122"/>
                <a:gd name="T6" fmla="*/ 40 w 146"/>
                <a:gd name="T7" fmla="*/ 2 h 122"/>
                <a:gd name="T8" fmla="*/ 36 w 146"/>
                <a:gd name="T9" fmla="*/ 0 h 122"/>
                <a:gd name="T10" fmla="*/ 34 w 146"/>
                <a:gd name="T11" fmla="*/ 2 h 122"/>
                <a:gd name="T12" fmla="*/ 26 w 146"/>
                <a:gd name="T13" fmla="*/ 6 h 122"/>
                <a:gd name="T14" fmla="*/ 18 w 146"/>
                <a:gd name="T15" fmla="*/ 16 h 122"/>
                <a:gd name="T16" fmla="*/ 10 w 146"/>
                <a:gd name="T17" fmla="*/ 28 h 122"/>
                <a:gd name="T18" fmla="*/ 4 w 146"/>
                <a:gd name="T19" fmla="*/ 40 h 122"/>
                <a:gd name="T20" fmla="*/ 0 w 146"/>
                <a:gd name="T21" fmla="*/ 54 h 122"/>
                <a:gd name="T22" fmla="*/ 0 w 146"/>
                <a:gd name="T23" fmla="*/ 66 h 122"/>
                <a:gd name="T24" fmla="*/ 0 w 146"/>
                <a:gd name="T25" fmla="*/ 76 h 122"/>
                <a:gd name="T26" fmla="*/ 0 w 146"/>
                <a:gd name="T27" fmla="*/ 76 h 122"/>
                <a:gd name="T28" fmla="*/ 4 w 146"/>
                <a:gd name="T29" fmla="*/ 80 h 122"/>
                <a:gd name="T30" fmla="*/ 8 w 146"/>
                <a:gd name="T31" fmla="*/ 84 h 122"/>
                <a:gd name="T32" fmla="*/ 20 w 146"/>
                <a:gd name="T33" fmla="*/ 94 h 122"/>
                <a:gd name="T34" fmla="*/ 34 w 146"/>
                <a:gd name="T35" fmla="*/ 100 h 122"/>
                <a:gd name="T36" fmla="*/ 52 w 146"/>
                <a:gd name="T37" fmla="*/ 108 h 122"/>
                <a:gd name="T38" fmla="*/ 86 w 146"/>
                <a:gd name="T39" fmla="*/ 118 h 122"/>
                <a:gd name="T40" fmla="*/ 108 w 146"/>
                <a:gd name="T41" fmla="*/ 122 h 122"/>
                <a:gd name="T42" fmla="*/ 108 w 146"/>
                <a:gd name="T43" fmla="*/ 122 h 122"/>
                <a:gd name="T44" fmla="*/ 110 w 146"/>
                <a:gd name="T45" fmla="*/ 120 h 122"/>
                <a:gd name="T46" fmla="*/ 114 w 146"/>
                <a:gd name="T47" fmla="*/ 118 h 122"/>
                <a:gd name="T48" fmla="*/ 120 w 146"/>
                <a:gd name="T49" fmla="*/ 110 h 122"/>
                <a:gd name="T50" fmla="*/ 126 w 146"/>
                <a:gd name="T51" fmla="*/ 98 h 122"/>
                <a:gd name="T52" fmla="*/ 132 w 146"/>
                <a:gd name="T53" fmla="*/ 86 h 122"/>
                <a:gd name="T54" fmla="*/ 142 w 146"/>
                <a:gd name="T55" fmla="*/ 62 h 122"/>
                <a:gd name="T56" fmla="*/ 146 w 146"/>
                <a:gd name="T57" fmla="*/ 5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22">
                  <a:moveTo>
                    <a:pt x="146" y="50"/>
                  </a:moveTo>
                  <a:lnTo>
                    <a:pt x="146" y="50"/>
                  </a:lnTo>
                  <a:lnTo>
                    <a:pt x="40" y="2"/>
                  </a:lnTo>
                  <a:lnTo>
                    <a:pt x="40" y="2"/>
                  </a:lnTo>
                  <a:lnTo>
                    <a:pt x="36" y="0"/>
                  </a:lnTo>
                  <a:lnTo>
                    <a:pt x="34" y="2"/>
                  </a:lnTo>
                  <a:lnTo>
                    <a:pt x="26" y="6"/>
                  </a:lnTo>
                  <a:lnTo>
                    <a:pt x="18" y="16"/>
                  </a:lnTo>
                  <a:lnTo>
                    <a:pt x="10" y="28"/>
                  </a:lnTo>
                  <a:lnTo>
                    <a:pt x="4" y="40"/>
                  </a:lnTo>
                  <a:lnTo>
                    <a:pt x="0" y="54"/>
                  </a:lnTo>
                  <a:lnTo>
                    <a:pt x="0" y="66"/>
                  </a:lnTo>
                  <a:lnTo>
                    <a:pt x="0" y="76"/>
                  </a:lnTo>
                  <a:lnTo>
                    <a:pt x="0" y="76"/>
                  </a:lnTo>
                  <a:lnTo>
                    <a:pt x="4" y="80"/>
                  </a:lnTo>
                  <a:lnTo>
                    <a:pt x="8" y="84"/>
                  </a:lnTo>
                  <a:lnTo>
                    <a:pt x="20" y="94"/>
                  </a:lnTo>
                  <a:lnTo>
                    <a:pt x="34" y="100"/>
                  </a:lnTo>
                  <a:lnTo>
                    <a:pt x="52" y="108"/>
                  </a:lnTo>
                  <a:lnTo>
                    <a:pt x="86" y="118"/>
                  </a:lnTo>
                  <a:lnTo>
                    <a:pt x="108" y="122"/>
                  </a:lnTo>
                  <a:lnTo>
                    <a:pt x="108" y="122"/>
                  </a:lnTo>
                  <a:lnTo>
                    <a:pt x="110" y="120"/>
                  </a:lnTo>
                  <a:lnTo>
                    <a:pt x="114" y="118"/>
                  </a:lnTo>
                  <a:lnTo>
                    <a:pt x="120" y="110"/>
                  </a:lnTo>
                  <a:lnTo>
                    <a:pt x="126" y="98"/>
                  </a:lnTo>
                  <a:lnTo>
                    <a:pt x="132" y="86"/>
                  </a:lnTo>
                  <a:lnTo>
                    <a:pt x="142" y="62"/>
                  </a:lnTo>
                  <a:lnTo>
                    <a:pt x="146"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4" name="任意多边形 33"/>
            <p:cNvSpPr/>
            <p:nvPr>
              <p:custDataLst>
                <p:tags r:id="rId8"/>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5" name="任意多边形 34"/>
            <p:cNvSpPr/>
            <p:nvPr>
              <p:custDataLst>
                <p:tags r:id="rId9"/>
              </p:custDataLst>
            </p:nvPr>
          </p:nvSpPr>
          <p:spPr bwMode="auto">
            <a:xfrm>
              <a:off x="4371" y="3611"/>
              <a:ext cx="149" cy="139"/>
            </a:xfrm>
            <a:custGeom>
              <a:avLst/>
              <a:gdLst>
                <a:gd name="T0" fmla="*/ 68 w 124"/>
                <a:gd name="T1" fmla="*/ 16 h 116"/>
                <a:gd name="T2" fmla="*/ 68 w 124"/>
                <a:gd name="T3" fmla="*/ 16 h 116"/>
                <a:gd name="T4" fmla="*/ 78 w 124"/>
                <a:gd name="T5" fmla="*/ 26 h 116"/>
                <a:gd name="T6" fmla="*/ 100 w 124"/>
                <a:gd name="T7" fmla="*/ 50 h 116"/>
                <a:gd name="T8" fmla="*/ 110 w 124"/>
                <a:gd name="T9" fmla="*/ 64 h 116"/>
                <a:gd name="T10" fmla="*/ 120 w 124"/>
                <a:gd name="T11" fmla="*/ 78 h 116"/>
                <a:gd name="T12" fmla="*/ 124 w 124"/>
                <a:gd name="T13" fmla="*/ 92 h 116"/>
                <a:gd name="T14" fmla="*/ 124 w 124"/>
                <a:gd name="T15" fmla="*/ 96 h 116"/>
                <a:gd name="T16" fmla="*/ 122 w 124"/>
                <a:gd name="T17" fmla="*/ 102 h 116"/>
                <a:gd name="T18" fmla="*/ 122 w 124"/>
                <a:gd name="T19" fmla="*/ 102 h 116"/>
                <a:gd name="T20" fmla="*/ 120 w 124"/>
                <a:gd name="T21" fmla="*/ 106 h 116"/>
                <a:gd name="T22" fmla="*/ 116 w 124"/>
                <a:gd name="T23" fmla="*/ 110 h 116"/>
                <a:gd name="T24" fmla="*/ 104 w 124"/>
                <a:gd name="T25" fmla="*/ 114 h 116"/>
                <a:gd name="T26" fmla="*/ 90 w 124"/>
                <a:gd name="T27" fmla="*/ 116 h 116"/>
                <a:gd name="T28" fmla="*/ 74 w 124"/>
                <a:gd name="T29" fmla="*/ 112 h 116"/>
                <a:gd name="T30" fmla="*/ 56 w 124"/>
                <a:gd name="T31" fmla="*/ 106 h 116"/>
                <a:gd name="T32" fmla="*/ 38 w 124"/>
                <a:gd name="T33" fmla="*/ 92 h 116"/>
                <a:gd name="T34" fmla="*/ 30 w 124"/>
                <a:gd name="T35" fmla="*/ 84 h 116"/>
                <a:gd name="T36" fmla="*/ 22 w 124"/>
                <a:gd name="T37" fmla="*/ 74 h 116"/>
                <a:gd name="T38" fmla="*/ 14 w 124"/>
                <a:gd name="T39" fmla="*/ 62 h 116"/>
                <a:gd name="T40" fmla="*/ 8 w 124"/>
                <a:gd name="T41" fmla="*/ 50 h 116"/>
                <a:gd name="T42" fmla="*/ 8 w 124"/>
                <a:gd name="T43" fmla="*/ 50 h 116"/>
                <a:gd name="T44" fmla="*/ 2 w 124"/>
                <a:gd name="T45" fmla="*/ 38 h 116"/>
                <a:gd name="T46" fmla="*/ 0 w 124"/>
                <a:gd name="T47" fmla="*/ 28 h 116"/>
                <a:gd name="T48" fmla="*/ 0 w 124"/>
                <a:gd name="T49" fmla="*/ 18 h 116"/>
                <a:gd name="T50" fmla="*/ 0 w 124"/>
                <a:gd name="T51" fmla="*/ 12 h 116"/>
                <a:gd name="T52" fmla="*/ 4 w 124"/>
                <a:gd name="T53" fmla="*/ 6 h 116"/>
                <a:gd name="T54" fmla="*/ 8 w 124"/>
                <a:gd name="T55" fmla="*/ 2 h 116"/>
                <a:gd name="T56" fmla="*/ 12 w 124"/>
                <a:gd name="T57" fmla="*/ 0 h 116"/>
                <a:gd name="T58" fmla="*/ 18 w 124"/>
                <a:gd name="T59" fmla="*/ 0 h 116"/>
                <a:gd name="T60" fmla="*/ 32 w 124"/>
                <a:gd name="T61" fmla="*/ 0 h 116"/>
                <a:gd name="T62" fmla="*/ 46 w 124"/>
                <a:gd name="T63" fmla="*/ 4 h 116"/>
                <a:gd name="T64" fmla="*/ 58 w 124"/>
                <a:gd name="T65" fmla="*/ 10 h 116"/>
                <a:gd name="T66" fmla="*/ 68 w 124"/>
                <a:gd name="T6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116">
                  <a:moveTo>
                    <a:pt x="68" y="16"/>
                  </a:moveTo>
                  <a:lnTo>
                    <a:pt x="68" y="16"/>
                  </a:lnTo>
                  <a:lnTo>
                    <a:pt x="78" y="26"/>
                  </a:lnTo>
                  <a:lnTo>
                    <a:pt x="100" y="50"/>
                  </a:lnTo>
                  <a:lnTo>
                    <a:pt x="110" y="64"/>
                  </a:lnTo>
                  <a:lnTo>
                    <a:pt x="120" y="78"/>
                  </a:lnTo>
                  <a:lnTo>
                    <a:pt x="124" y="92"/>
                  </a:lnTo>
                  <a:lnTo>
                    <a:pt x="124" y="96"/>
                  </a:lnTo>
                  <a:lnTo>
                    <a:pt x="122" y="102"/>
                  </a:lnTo>
                  <a:lnTo>
                    <a:pt x="122" y="102"/>
                  </a:lnTo>
                  <a:lnTo>
                    <a:pt x="120" y="106"/>
                  </a:lnTo>
                  <a:lnTo>
                    <a:pt x="116" y="110"/>
                  </a:lnTo>
                  <a:lnTo>
                    <a:pt x="104" y="114"/>
                  </a:lnTo>
                  <a:lnTo>
                    <a:pt x="90" y="116"/>
                  </a:lnTo>
                  <a:lnTo>
                    <a:pt x="74" y="112"/>
                  </a:lnTo>
                  <a:lnTo>
                    <a:pt x="56" y="106"/>
                  </a:lnTo>
                  <a:lnTo>
                    <a:pt x="38" y="92"/>
                  </a:lnTo>
                  <a:lnTo>
                    <a:pt x="30" y="84"/>
                  </a:lnTo>
                  <a:lnTo>
                    <a:pt x="22" y="74"/>
                  </a:lnTo>
                  <a:lnTo>
                    <a:pt x="14" y="62"/>
                  </a:lnTo>
                  <a:lnTo>
                    <a:pt x="8" y="50"/>
                  </a:lnTo>
                  <a:lnTo>
                    <a:pt x="8" y="50"/>
                  </a:lnTo>
                  <a:lnTo>
                    <a:pt x="2" y="38"/>
                  </a:lnTo>
                  <a:lnTo>
                    <a:pt x="0" y="28"/>
                  </a:lnTo>
                  <a:lnTo>
                    <a:pt x="0" y="18"/>
                  </a:lnTo>
                  <a:lnTo>
                    <a:pt x="0" y="12"/>
                  </a:lnTo>
                  <a:lnTo>
                    <a:pt x="4" y="6"/>
                  </a:lnTo>
                  <a:lnTo>
                    <a:pt x="8" y="2"/>
                  </a:lnTo>
                  <a:lnTo>
                    <a:pt x="12" y="0"/>
                  </a:lnTo>
                  <a:lnTo>
                    <a:pt x="18" y="0"/>
                  </a:lnTo>
                  <a:lnTo>
                    <a:pt x="32" y="0"/>
                  </a:lnTo>
                  <a:lnTo>
                    <a:pt x="46" y="4"/>
                  </a:lnTo>
                  <a:lnTo>
                    <a:pt x="58" y="10"/>
                  </a:lnTo>
                  <a:lnTo>
                    <a:pt x="6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6" name="任意多边形 35"/>
            <p:cNvSpPr/>
            <p:nvPr>
              <p:custDataLst>
                <p:tags r:id="rId10"/>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7" name="任意多边形 36"/>
            <p:cNvSpPr/>
            <p:nvPr>
              <p:custDataLst>
                <p:tags r:id="rId11"/>
              </p:custDataLst>
            </p:nvPr>
          </p:nvSpPr>
          <p:spPr bwMode="auto">
            <a:xfrm>
              <a:off x="4318" y="3669"/>
              <a:ext cx="127" cy="130"/>
            </a:xfrm>
            <a:custGeom>
              <a:avLst/>
              <a:gdLst>
                <a:gd name="T0" fmla="*/ 20 w 106"/>
                <a:gd name="T1" fmla="*/ 0 h 108"/>
                <a:gd name="T2" fmla="*/ 20 w 106"/>
                <a:gd name="T3" fmla="*/ 0 h 108"/>
                <a:gd name="T4" fmla="*/ 30 w 106"/>
                <a:gd name="T5" fmla="*/ 2 h 108"/>
                <a:gd name="T6" fmla="*/ 44 w 106"/>
                <a:gd name="T7" fmla="*/ 6 h 108"/>
                <a:gd name="T8" fmla="*/ 60 w 106"/>
                <a:gd name="T9" fmla="*/ 14 h 108"/>
                <a:gd name="T10" fmla="*/ 74 w 106"/>
                <a:gd name="T11" fmla="*/ 26 h 108"/>
                <a:gd name="T12" fmla="*/ 86 w 106"/>
                <a:gd name="T13" fmla="*/ 36 h 108"/>
                <a:gd name="T14" fmla="*/ 96 w 106"/>
                <a:gd name="T15" fmla="*/ 48 h 108"/>
                <a:gd name="T16" fmla="*/ 104 w 106"/>
                <a:gd name="T17" fmla="*/ 58 h 108"/>
                <a:gd name="T18" fmla="*/ 106 w 106"/>
                <a:gd name="T19" fmla="*/ 64 h 108"/>
                <a:gd name="T20" fmla="*/ 106 w 106"/>
                <a:gd name="T21" fmla="*/ 68 h 108"/>
                <a:gd name="T22" fmla="*/ 106 w 106"/>
                <a:gd name="T23" fmla="*/ 68 h 108"/>
                <a:gd name="T24" fmla="*/ 104 w 106"/>
                <a:gd name="T25" fmla="*/ 76 h 108"/>
                <a:gd name="T26" fmla="*/ 100 w 106"/>
                <a:gd name="T27" fmla="*/ 86 h 108"/>
                <a:gd name="T28" fmla="*/ 94 w 106"/>
                <a:gd name="T29" fmla="*/ 94 h 108"/>
                <a:gd name="T30" fmla="*/ 88 w 106"/>
                <a:gd name="T31" fmla="*/ 102 h 108"/>
                <a:gd name="T32" fmla="*/ 78 w 106"/>
                <a:gd name="T33" fmla="*/ 106 h 108"/>
                <a:gd name="T34" fmla="*/ 68 w 106"/>
                <a:gd name="T35" fmla="*/ 108 h 108"/>
                <a:gd name="T36" fmla="*/ 56 w 106"/>
                <a:gd name="T37" fmla="*/ 106 h 108"/>
                <a:gd name="T38" fmla="*/ 44 w 106"/>
                <a:gd name="T39" fmla="*/ 100 h 108"/>
                <a:gd name="T40" fmla="*/ 44 w 106"/>
                <a:gd name="T41" fmla="*/ 100 h 108"/>
                <a:gd name="T42" fmla="*/ 30 w 106"/>
                <a:gd name="T43" fmla="*/ 88 h 108"/>
                <a:gd name="T44" fmla="*/ 18 w 106"/>
                <a:gd name="T45" fmla="*/ 74 h 108"/>
                <a:gd name="T46" fmla="*/ 8 w 106"/>
                <a:gd name="T47" fmla="*/ 58 h 108"/>
                <a:gd name="T48" fmla="*/ 2 w 106"/>
                <a:gd name="T49" fmla="*/ 42 h 108"/>
                <a:gd name="T50" fmla="*/ 0 w 106"/>
                <a:gd name="T51" fmla="*/ 26 h 108"/>
                <a:gd name="T52" fmla="*/ 0 w 106"/>
                <a:gd name="T53" fmla="*/ 18 h 108"/>
                <a:gd name="T54" fmla="*/ 0 w 106"/>
                <a:gd name="T55" fmla="*/ 12 h 108"/>
                <a:gd name="T56" fmla="*/ 4 w 106"/>
                <a:gd name="T57" fmla="*/ 8 h 108"/>
                <a:gd name="T58" fmla="*/ 8 w 106"/>
                <a:gd name="T59" fmla="*/ 4 h 108"/>
                <a:gd name="T60" fmla="*/ 12 w 106"/>
                <a:gd name="T61" fmla="*/ 0 h 108"/>
                <a:gd name="T62" fmla="*/ 20 w 106"/>
                <a:gd name="T6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08">
                  <a:moveTo>
                    <a:pt x="20" y="0"/>
                  </a:moveTo>
                  <a:lnTo>
                    <a:pt x="20" y="0"/>
                  </a:lnTo>
                  <a:lnTo>
                    <a:pt x="30" y="2"/>
                  </a:lnTo>
                  <a:lnTo>
                    <a:pt x="44" y="6"/>
                  </a:lnTo>
                  <a:lnTo>
                    <a:pt x="60" y="14"/>
                  </a:lnTo>
                  <a:lnTo>
                    <a:pt x="74" y="26"/>
                  </a:lnTo>
                  <a:lnTo>
                    <a:pt x="86" y="36"/>
                  </a:lnTo>
                  <a:lnTo>
                    <a:pt x="96" y="48"/>
                  </a:lnTo>
                  <a:lnTo>
                    <a:pt x="104" y="58"/>
                  </a:lnTo>
                  <a:lnTo>
                    <a:pt x="106" y="64"/>
                  </a:lnTo>
                  <a:lnTo>
                    <a:pt x="106" y="68"/>
                  </a:lnTo>
                  <a:lnTo>
                    <a:pt x="106" y="68"/>
                  </a:lnTo>
                  <a:lnTo>
                    <a:pt x="104" y="76"/>
                  </a:lnTo>
                  <a:lnTo>
                    <a:pt x="100" y="86"/>
                  </a:lnTo>
                  <a:lnTo>
                    <a:pt x="94" y="94"/>
                  </a:lnTo>
                  <a:lnTo>
                    <a:pt x="88" y="102"/>
                  </a:lnTo>
                  <a:lnTo>
                    <a:pt x="78" y="106"/>
                  </a:lnTo>
                  <a:lnTo>
                    <a:pt x="68" y="108"/>
                  </a:lnTo>
                  <a:lnTo>
                    <a:pt x="56" y="106"/>
                  </a:lnTo>
                  <a:lnTo>
                    <a:pt x="44" y="100"/>
                  </a:lnTo>
                  <a:lnTo>
                    <a:pt x="44" y="100"/>
                  </a:lnTo>
                  <a:lnTo>
                    <a:pt x="30" y="88"/>
                  </a:lnTo>
                  <a:lnTo>
                    <a:pt x="18" y="74"/>
                  </a:lnTo>
                  <a:lnTo>
                    <a:pt x="8" y="58"/>
                  </a:lnTo>
                  <a:lnTo>
                    <a:pt x="2" y="42"/>
                  </a:lnTo>
                  <a:lnTo>
                    <a:pt x="0" y="26"/>
                  </a:lnTo>
                  <a:lnTo>
                    <a:pt x="0" y="18"/>
                  </a:lnTo>
                  <a:lnTo>
                    <a:pt x="0" y="12"/>
                  </a:lnTo>
                  <a:lnTo>
                    <a:pt x="4" y="8"/>
                  </a:lnTo>
                  <a:lnTo>
                    <a:pt x="8" y="4"/>
                  </a:lnTo>
                  <a:lnTo>
                    <a:pt x="12"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8" name="任意多边形 37"/>
            <p:cNvSpPr/>
            <p:nvPr>
              <p:custDataLst>
                <p:tags r:id="rId12"/>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39" name="任意多边形 38"/>
            <p:cNvSpPr/>
            <p:nvPr>
              <p:custDataLst>
                <p:tags r:id="rId13"/>
              </p:custDataLst>
            </p:nvPr>
          </p:nvSpPr>
          <p:spPr bwMode="auto">
            <a:xfrm>
              <a:off x="4160" y="3455"/>
              <a:ext cx="331" cy="216"/>
            </a:xfrm>
            <a:custGeom>
              <a:avLst/>
              <a:gdLst>
                <a:gd name="T0" fmla="*/ 4 w 276"/>
                <a:gd name="T1" fmla="*/ 114 h 180"/>
                <a:gd name="T2" fmla="*/ 4 w 276"/>
                <a:gd name="T3" fmla="*/ 114 h 180"/>
                <a:gd name="T4" fmla="*/ 14 w 276"/>
                <a:gd name="T5" fmla="*/ 98 h 180"/>
                <a:gd name="T6" fmla="*/ 36 w 276"/>
                <a:gd name="T7" fmla="*/ 62 h 180"/>
                <a:gd name="T8" fmla="*/ 50 w 276"/>
                <a:gd name="T9" fmla="*/ 42 h 180"/>
                <a:gd name="T10" fmla="*/ 64 w 276"/>
                <a:gd name="T11" fmla="*/ 24 h 180"/>
                <a:gd name="T12" fmla="*/ 78 w 276"/>
                <a:gd name="T13" fmla="*/ 8 h 180"/>
                <a:gd name="T14" fmla="*/ 88 w 276"/>
                <a:gd name="T15" fmla="*/ 0 h 180"/>
                <a:gd name="T16" fmla="*/ 88 w 276"/>
                <a:gd name="T17" fmla="*/ 0 h 180"/>
                <a:gd name="T18" fmla="*/ 94 w 276"/>
                <a:gd name="T19" fmla="*/ 0 h 180"/>
                <a:gd name="T20" fmla="*/ 102 w 276"/>
                <a:gd name="T21" fmla="*/ 2 h 180"/>
                <a:gd name="T22" fmla="*/ 122 w 276"/>
                <a:gd name="T23" fmla="*/ 10 h 180"/>
                <a:gd name="T24" fmla="*/ 146 w 276"/>
                <a:gd name="T25" fmla="*/ 22 h 180"/>
                <a:gd name="T26" fmla="*/ 174 w 276"/>
                <a:gd name="T27" fmla="*/ 40 h 180"/>
                <a:gd name="T28" fmla="*/ 228 w 276"/>
                <a:gd name="T29" fmla="*/ 72 h 180"/>
                <a:gd name="T30" fmla="*/ 250 w 276"/>
                <a:gd name="T31" fmla="*/ 82 h 180"/>
                <a:gd name="T32" fmla="*/ 258 w 276"/>
                <a:gd name="T33" fmla="*/ 86 h 180"/>
                <a:gd name="T34" fmla="*/ 266 w 276"/>
                <a:gd name="T35" fmla="*/ 86 h 180"/>
                <a:gd name="T36" fmla="*/ 266 w 276"/>
                <a:gd name="T37" fmla="*/ 86 h 180"/>
                <a:gd name="T38" fmla="*/ 272 w 276"/>
                <a:gd name="T39" fmla="*/ 88 h 180"/>
                <a:gd name="T40" fmla="*/ 276 w 276"/>
                <a:gd name="T41" fmla="*/ 90 h 180"/>
                <a:gd name="T42" fmla="*/ 276 w 276"/>
                <a:gd name="T43" fmla="*/ 92 h 180"/>
                <a:gd name="T44" fmla="*/ 276 w 276"/>
                <a:gd name="T45" fmla="*/ 96 h 180"/>
                <a:gd name="T46" fmla="*/ 272 w 276"/>
                <a:gd name="T47" fmla="*/ 104 h 180"/>
                <a:gd name="T48" fmla="*/ 262 w 276"/>
                <a:gd name="T49" fmla="*/ 112 h 180"/>
                <a:gd name="T50" fmla="*/ 250 w 276"/>
                <a:gd name="T51" fmla="*/ 122 h 180"/>
                <a:gd name="T52" fmla="*/ 236 w 276"/>
                <a:gd name="T53" fmla="*/ 128 h 180"/>
                <a:gd name="T54" fmla="*/ 220 w 276"/>
                <a:gd name="T55" fmla="*/ 132 h 180"/>
                <a:gd name="T56" fmla="*/ 212 w 276"/>
                <a:gd name="T57" fmla="*/ 134 h 180"/>
                <a:gd name="T58" fmla="*/ 206 w 276"/>
                <a:gd name="T59" fmla="*/ 132 h 180"/>
                <a:gd name="T60" fmla="*/ 206 w 276"/>
                <a:gd name="T61" fmla="*/ 132 h 180"/>
                <a:gd name="T62" fmla="*/ 192 w 276"/>
                <a:gd name="T63" fmla="*/ 128 h 180"/>
                <a:gd name="T64" fmla="*/ 178 w 276"/>
                <a:gd name="T65" fmla="*/ 122 h 180"/>
                <a:gd name="T66" fmla="*/ 150 w 276"/>
                <a:gd name="T67" fmla="*/ 106 h 180"/>
                <a:gd name="T68" fmla="*/ 128 w 276"/>
                <a:gd name="T69" fmla="*/ 92 h 180"/>
                <a:gd name="T70" fmla="*/ 118 w 276"/>
                <a:gd name="T71" fmla="*/ 86 h 180"/>
                <a:gd name="T72" fmla="*/ 118 w 276"/>
                <a:gd name="T73" fmla="*/ 86 h 180"/>
                <a:gd name="T74" fmla="*/ 118 w 276"/>
                <a:gd name="T75" fmla="*/ 98 h 180"/>
                <a:gd name="T76" fmla="*/ 118 w 276"/>
                <a:gd name="T77" fmla="*/ 110 h 180"/>
                <a:gd name="T78" fmla="*/ 114 w 276"/>
                <a:gd name="T79" fmla="*/ 126 h 180"/>
                <a:gd name="T80" fmla="*/ 106 w 276"/>
                <a:gd name="T81" fmla="*/ 142 h 180"/>
                <a:gd name="T82" fmla="*/ 102 w 276"/>
                <a:gd name="T83" fmla="*/ 148 h 180"/>
                <a:gd name="T84" fmla="*/ 94 w 276"/>
                <a:gd name="T85" fmla="*/ 156 h 180"/>
                <a:gd name="T86" fmla="*/ 86 w 276"/>
                <a:gd name="T87" fmla="*/ 162 h 180"/>
                <a:gd name="T88" fmla="*/ 78 w 276"/>
                <a:gd name="T89" fmla="*/ 168 h 180"/>
                <a:gd name="T90" fmla="*/ 66 w 276"/>
                <a:gd name="T91" fmla="*/ 174 h 180"/>
                <a:gd name="T92" fmla="*/ 54 w 276"/>
                <a:gd name="T93" fmla="*/ 178 h 180"/>
                <a:gd name="T94" fmla="*/ 54 w 276"/>
                <a:gd name="T95" fmla="*/ 178 h 180"/>
                <a:gd name="T96" fmla="*/ 42 w 276"/>
                <a:gd name="T97" fmla="*/ 180 h 180"/>
                <a:gd name="T98" fmla="*/ 30 w 276"/>
                <a:gd name="T99" fmla="*/ 180 h 180"/>
                <a:gd name="T100" fmla="*/ 22 w 276"/>
                <a:gd name="T101" fmla="*/ 178 h 180"/>
                <a:gd name="T102" fmla="*/ 16 w 276"/>
                <a:gd name="T103" fmla="*/ 176 h 180"/>
                <a:gd name="T104" fmla="*/ 10 w 276"/>
                <a:gd name="T105" fmla="*/ 170 h 180"/>
                <a:gd name="T106" fmla="*/ 6 w 276"/>
                <a:gd name="T107" fmla="*/ 166 h 180"/>
                <a:gd name="T108" fmla="*/ 4 w 276"/>
                <a:gd name="T109" fmla="*/ 160 h 180"/>
                <a:gd name="T110" fmla="*/ 2 w 276"/>
                <a:gd name="T111" fmla="*/ 152 h 180"/>
                <a:gd name="T112" fmla="*/ 0 w 276"/>
                <a:gd name="T113" fmla="*/ 138 h 180"/>
                <a:gd name="T114" fmla="*/ 2 w 276"/>
                <a:gd name="T115" fmla="*/ 126 h 180"/>
                <a:gd name="T116" fmla="*/ 4 w 276"/>
                <a:gd name="T117" fmla="*/ 11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6" h="180">
                  <a:moveTo>
                    <a:pt x="4" y="114"/>
                  </a:moveTo>
                  <a:lnTo>
                    <a:pt x="4" y="114"/>
                  </a:lnTo>
                  <a:lnTo>
                    <a:pt x="14" y="98"/>
                  </a:lnTo>
                  <a:lnTo>
                    <a:pt x="36" y="62"/>
                  </a:lnTo>
                  <a:lnTo>
                    <a:pt x="50" y="42"/>
                  </a:lnTo>
                  <a:lnTo>
                    <a:pt x="64" y="24"/>
                  </a:lnTo>
                  <a:lnTo>
                    <a:pt x="78" y="8"/>
                  </a:lnTo>
                  <a:lnTo>
                    <a:pt x="88" y="0"/>
                  </a:lnTo>
                  <a:lnTo>
                    <a:pt x="88" y="0"/>
                  </a:lnTo>
                  <a:lnTo>
                    <a:pt x="94" y="0"/>
                  </a:lnTo>
                  <a:lnTo>
                    <a:pt x="102" y="2"/>
                  </a:lnTo>
                  <a:lnTo>
                    <a:pt x="122" y="10"/>
                  </a:lnTo>
                  <a:lnTo>
                    <a:pt x="146" y="22"/>
                  </a:lnTo>
                  <a:lnTo>
                    <a:pt x="174" y="40"/>
                  </a:lnTo>
                  <a:lnTo>
                    <a:pt x="228" y="72"/>
                  </a:lnTo>
                  <a:lnTo>
                    <a:pt x="250" y="82"/>
                  </a:lnTo>
                  <a:lnTo>
                    <a:pt x="258" y="86"/>
                  </a:lnTo>
                  <a:lnTo>
                    <a:pt x="266" y="86"/>
                  </a:lnTo>
                  <a:lnTo>
                    <a:pt x="266" y="86"/>
                  </a:lnTo>
                  <a:lnTo>
                    <a:pt x="272" y="88"/>
                  </a:lnTo>
                  <a:lnTo>
                    <a:pt x="276" y="90"/>
                  </a:lnTo>
                  <a:lnTo>
                    <a:pt x="276" y="92"/>
                  </a:lnTo>
                  <a:lnTo>
                    <a:pt x="276" y="96"/>
                  </a:lnTo>
                  <a:lnTo>
                    <a:pt x="272" y="104"/>
                  </a:lnTo>
                  <a:lnTo>
                    <a:pt x="262" y="112"/>
                  </a:lnTo>
                  <a:lnTo>
                    <a:pt x="250" y="122"/>
                  </a:lnTo>
                  <a:lnTo>
                    <a:pt x="236" y="128"/>
                  </a:lnTo>
                  <a:lnTo>
                    <a:pt x="220" y="132"/>
                  </a:lnTo>
                  <a:lnTo>
                    <a:pt x="212" y="134"/>
                  </a:lnTo>
                  <a:lnTo>
                    <a:pt x="206" y="132"/>
                  </a:lnTo>
                  <a:lnTo>
                    <a:pt x="206" y="132"/>
                  </a:lnTo>
                  <a:lnTo>
                    <a:pt x="192" y="128"/>
                  </a:lnTo>
                  <a:lnTo>
                    <a:pt x="178" y="122"/>
                  </a:lnTo>
                  <a:lnTo>
                    <a:pt x="150" y="106"/>
                  </a:lnTo>
                  <a:lnTo>
                    <a:pt x="128" y="92"/>
                  </a:lnTo>
                  <a:lnTo>
                    <a:pt x="118" y="86"/>
                  </a:lnTo>
                  <a:lnTo>
                    <a:pt x="118" y="86"/>
                  </a:lnTo>
                  <a:lnTo>
                    <a:pt x="118" y="98"/>
                  </a:lnTo>
                  <a:lnTo>
                    <a:pt x="118" y="110"/>
                  </a:lnTo>
                  <a:lnTo>
                    <a:pt x="114" y="126"/>
                  </a:lnTo>
                  <a:lnTo>
                    <a:pt x="106" y="142"/>
                  </a:lnTo>
                  <a:lnTo>
                    <a:pt x="102" y="148"/>
                  </a:lnTo>
                  <a:lnTo>
                    <a:pt x="94" y="156"/>
                  </a:lnTo>
                  <a:lnTo>
                    <a:pt x="86" y="162"/>
                  </a:lnTo>
                  <a:lnTo>
                    <a:pt x="78" y="168"/>
                  </a:lnTo>
                  <a:lnTo>
                    <a:pt x="66" y="174"/>
                  </a:lnTo>
                  <a:lnTo>
                    <a:pt x="54" y="178"/>
                  </a:lnTo>
                  <a:lnTo>
                    <a:pt x="54" y="178"/>
                  </a:lnTo>
                  <a:lnTo>
                    <a:pt x="42" y="180"/>
                  </a:lnTo>
                  <a:lnTo>
                    <a:pt x="30" y="180"/>
                  </a:lnTo>
                  <a:lnTo>
                    <a:pt x="22" y="178"/>
                  </a:lnTo>
                  <a:lnTo>
                    <a:pt x="16" y="176"/>
                  </a:lnTo>
                  <a:lnTo>
                    <a:pt x="10" y="170"/>
                  </a:lnTo>
                  <a:lnTo>
                    <a:pt x="6" y="166"/>
                  </a:lnTo>
                  <a:lnTo>
                    <a:pt x="4" y="160"/>
                  </a:lnTo>
                  <a:lnTo>
                    <a:pt x="2" y="152"/>
                  </a:lnTo>
                  <a:lnTo>
                    <a:pt x="0" y="138"/>
                  </a:lnTo>
                  <a:lnTo>
                    <a:pt x="2" y="126"/>
                  </a:lnTo>
                  <a:lnTo>
                    <a:pt x="4"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0" name="任意多边形 39"/>
            <p:cNvSpPr/>
            <p:nvPr>
              <p:custDataLst>
                <p:tags r:id="rId14"/>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1" name="任意多边形 40"/>
            <p:cNvSpPr/>
            <p:nvPr>
              <p:custDataLst>
                <p:tags r:id="rId15"/>
              </p:custDataLst>
            </p:nvPr>
          </p:nvSpPr>
          <p:spPr bwMode="auto">
            <a:xfrm>
              <a:off x="2643" y="3376"/>
              <a:ext cx="1606" cy="511"/>
            </a:xfrm>
            <a:custGeom>
              <a:avLst/>
              <a:gdLst>
                <a:gd name="T0" fmla="*/ 42 w 1338"/>
                <a:gd name="T1" fmla="*/ 0 h 426"/>
                <a:gd name="T2" fmla="*/ 54 w 1338"/>
                <a:gd name="T3" fmla="*/ 2 h 426"/>
                <a:gd name="T4" fmla="*/ 158 w 1338"/>
                <a:gd name="T5" fmla="*/ 62 h 426"/>
                <a:gd name="T6" fmla="*/ 276 w 1338"/>
                <a:gd name="T7" fmla="*/ 124 h 426"/>
                <a:gd name="T8" fmla="*/ 386 w 1338"/>
                <a:gd name="T9" fmla="*/ 172 h 426"/>
                <a:gd name="T10" fmla="*/ 468 w 1338"/>
                <a:gd name="T11" fmla="*/ 202 h 426"/>
                <a:gd name="T12" fmla="*/ 556 w 1338"/>
                <a:gd name="T13" fmla="*/ 228 h 426"/>
                <a:gd name="T14" fmla="*/ 652 w 1338"/>
                <a:gd name="T15" fmla="*/ 248 h 426"/>
                <a:gd name="T16" fmla="*/ 752 w 1338"/>
                <a:gd name="T17" fmla="*/ 260 h 426"/>
                <a:gd name="T18" fmla="*/ 858 w 1338"/>
                <a:gd name="T19" fmla="*/ 262 h 426"/>
                <a:gd name="T20" fmla="*/ 968 w 1338"/>
                <a:gd name="T21" fmla="*/ 254 h 426"/>
                <a:gd name="T22" fmla="*/ 1082 w 1338"/>
                <a:gd name="T23" fmla="*/ 232 h 426"/>
                <a:gd name="T24" fmla="*/ 1198 w 1338"/>
                <a:gd name="T25" fmla="*/ 196 h 426"/>
                <a:gd name="T26" fmla="*/ 1258 w 1338"/>
                <a:gd name="T27" fmla="*/ 172 h 426"/>
                <a:gd name="T28" fmla="*/ 1278 w 1338"/>
                <a:gd name="T29" fmla="*/ 188 h 426"/>
                <a:gd name="T30" fmla="*/ 1304 w 1338"/>
                <a:gd name="T31" fmla="*/ 220 h 426"/>
                <a:gd name="T32" fmla="*/ 1328 w 1338"/>
                <a:gd name="T33" fmla="*/ 268 h 426"/>
                <a:gd name="T34" fmla="*/ 1338 w 1338"/>
                <a:gd name="T35" fmla="*/ 298 h 426"/>
                <a:gd name="T36" fmla="*/ 1272 w 1338"/>
                <a:gd name="T37" fmla="*/ 328 h 426"/>
                <a:gd name="T38" fmla="*/ 1166 w 1338"/>
                <a:gd name="T39" fmla="*/ 364 h 426"/>
                <a:gd name="T40" fmla="*/ 1018 w 1338"/>
                <a:gd name="T41" fmla="*/ 402 h 426"/>
                <a:gd name="T42" fmla="*/ 934 w 1338"/>
                <a:gd name="T43" fmla="*/ 416 h 426"/>
                <a:gd name="T44" fmla="*/ 840 w 1338"/>
                <a:gd name="T45" fmla="*/ 424 h 426"/>
                <a:gd name="T46" fmla="*/ 742 w 1338"/>
                <a:gd name="T47" fmla="*/ 426 h 426"/>
                <a:gd name="T48" fmla="*/ 640 w 1338"/>
                <a:gd name="T49" fmla="*/ 420 h 426"/>
                <a:gd name="T50" fmla="*/ 534 w 1338"/>
                <a:gd name="T51" fmla="*/ 402 h 426"/>
                <a:gd name="T52" fmla="*/ 426 w 1338"/>
                <a:gd name="T53" fmla="*/ 374 h 426"/>
                <a:gd name="T54" fmla="*/ 316 w 1338"/>
                <a:gd name="T55" fmla="*/ 330 h 426"/>
                <a:gd name="T56" fmla="*/ 206 w 1338"/>
                <a:gd name="T57" fmla="*/ 274 h 426"/>
                <a:gd name="T58" fmla="*/ 98 w 1338"/>
                <a:gd name="T59" fmla="*/ 198 h 426"/>
                <a:gd name="T60" fmla="*/ 72 w 1338"/>
                <a:gd name="T61" fmla="*/ 172 h 426"/>
                <a:gd name="T62" fmla="*/ 26 w 1338"/>
                <a:gd name="T63" fmla="*/ 112 h 426"/>
                <a:gd name="T64" fmla="*/ 8 w 1338"/>
                <a:gd name="T65" fmla="*/ 78 h 426"/>
                <a:gd name="T66" fmla="*/ 0 w 1338"/>
                <a:gd name="T67" fmla="*/ 44 h 426"/>
                <a:gd name="T68" fmla="*/ 2 w 1338"/>
                <a:gd name="T69" fmla="*/ 30 h 426"/>
                <a:gd name="T70" fmla="*/ 10 w 1338"/>
                <a:gd name="T71" fmla="*/ 18 h 426"/>
                <a:gd name="T72" fmla="*/ 22 w 1338"/>
                <a:gd name="T73" fmla="*/ 8 h 426"/>
                <a:gd name="T74" fmla="*/ 42 w 1338"/>
                <a:gd name="T7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8" h="426">
                  <a:moveTo>
                    <a:pt x="42" y="0"/>
                  </a:moveTo>
                  <a:lnTo>
                    <a:pt x="42" y="0"/>
                  </a:lnTo>
                  <a:lnTo>
                    <a:pt x="46" y="0"/>
                  </a:lnTo>
                  <a:lnTo>
                    <a:pt x="54" y="2"/>
                  </a:lnTo>
                  <a:lnTo>
                    <a:pt x="78" y="16"/>
                  </a:lnTo>
                  <a:lnTo>
                    <a:pt x="158" y="62"/>
                  </a:lnTo>
                  <a:lnTo>
                    <a:pt x="212" y="92"/>
                  </a:lnTo>
                  <a:lnTo>
                    <a:pt x="276" y="124"/>
                  </a:lnTo>
                  <a:lnTo>
                    <a:pt x="346" y="156"/>
                  </a:lnTo>
                  <a:lnTo>
                    <a:pt x="386" y="172"/>
                  </a:lnTo>
                  <a:lnTo>
                    <a:pt x="426" y="188"/>
                  </a:lnTo>
                  <a:lnTo>
                    <a:pt x="468" y="202"/>
                  </a:lnTo>
                  <a:lnTo>
                    <a:pt x="512" y="216"/>
                  </a:lnTo>
                  <a:lnTo>
                    <a:pt x="556" y="228"/>
                  </a:lnTo>
                  <a:lnTo>
                    <a:pt x="604" y="238"/>
                  </a:lnTo>
                  <a:lnTo>
                    <a:pt x="652" y="248"/>
                  </a:lnTo>
                  <a:lnTo>
                    <a:pt x="702" y="254"/>
                  </a:lnTo>
                  <a:lnTo>
                    <a:pt x="752" y="260"/>
                  </a:lnTo>
                  <a:lnTo>
                    <a:pt x="804" y="262"/>
                  </a:lnTo>
                  <a:lnTo>
                    <a:pt x="858" y="262"/>
                  </a:lnTo>
                  <a:lnTo>
                    <a:pt x="912" y="260"/>
                  </a:lnTo>
                  <a:lnTo>
                    <a:pt x="968" y="254"/>
                  </a:lnTo>
                  <a:lnTo>
                    <a:pt x="1024" y="246"/>
                  </a:lnTo>
                  <a:lnTo>
                    <a:pt x="1082" y="232"/>
                  </a:lnTo>
                  <a:lnTo>
                    <a:pt x="1140" y="216"/>
                  </a:lnTo>
                  <a:lnTo>
                    <a:pt x="1198" y="196"/>
                  </a:lnTo>
                  <a:lnTo>
                    <a:pt x="1258" y="172"/>
                  </a:lnTo>
                  <a:lnTo>
                    <a:pt x="1258" y="172"/>
                  </a:lnTo>
                  <a:lnTo>
                    <a:pt x="1268" y="180"/>
                  </a:lnTo>
                  <a:lnTo>
                    <a:pt x="1278" y="188"/>
                  </a:lnTo>
                  <a:lnTo>
                    <a:pt x="1290" y="202"/>
                  </a:lnTo>
                  <a:lnTo>
                    <a:pt x="1304" y="220"/>
                  </a:lnTo>
                  <a:lnTo>
                    <a:pt x="1316" y="242"/>
                  </a:lnTo>
                  <a:lnTo>
                    <a:pt x="1328" y="268"/>
                  </a:lnTo>
                  <a:lnTo>
                    <a:pt x="1338" y="298"/>
                  </a:lnTo>
                  <a:lnTo>
                    <a:pt x="1338" y="298"/>
                  </a:lnTo>
                  <a:lnTo>
                    <a:pt x="1308" y="312"/>
                  </a:lnTo>
                  <a:lnTo>
                    <a:pt x="1272" y="328"/>
                  </a:lnTo>
                  <a:lnTo>
                    <a:pt x="1224" y="346"/>
                  </a:lnTo>
                  <a:lnTo>
                    <a:pt x="1166" y="364"/>
                  </a:lnTo>
                  <a:lnTo>
                    <a:pt x="1096" y="384"/>
                  </a:lnTo>
                  <a:lnTo>
                    <a:pt x="1018" y="402"/>
                  </a:lnTo>
                  <a:lnTo>
                    <a:pt x="976" y="408"/>
                  </a:lnTo>
                  <a:lnTo>
                    <a:pt x="934" y="416"/>
                  </a:lnTo>
                  <a:lnTo>
                    <a:pt x="888" y="420"/>
                  </a:lnTo>
                  <a:lnTo>
                    <a:pt x="840" y="424"/>
                  </a:lnTo>
                  <a:lnTo>
                    <a:pt x="792" y="426"/>
                  </a:lnTo>
                  <a:lnTo>
                    <a:pt x="742" y="426"/>
                  </a:lnTo>
                  <a:lnTo>
                    <a:pt x="692" y="424"/>
                  </a:lnTo>
                  <a:lnTo>
                    <a:pt x="640" y="420"/>
                  </a:lnTo>
                  <a:lnTo>
                    <a:pt x="588" y="412"/>
                  </a:lnTo>
                  <a:lnTo>
                    <a:pt x="534" y="402"/>
                  </a:lnTo>
                  <a:lnTo>
                    <a:pt x="480" y="390"/>
                  </a:lnTo>
                  <a:lnTo>
                    <a:pt x="426" y="374"/>
                  </a:lnTo>
                  <a:lnTo>
                    <a:pt x="370" y="354"/>
                  </a:lnTo>
                  <a:lnTo>
                    <a:pt x="316" y="330"/>
                  </a:lnTo>
                  <a:lnTo>
                    <a:pt x="262" y="304"/>
                  </a:lnTo>
                  <a:lnTo>
                    <a:pt x="206" y="274"/>
                  </a:lnTo>
                  <a:lnTo>
                    <a:pt x="152" y="238"/>
                  </a:lnTo>
                  <a:lnTo>
                    <a:pt x="98" y="198"/>
                  </a:lnTo>
                  <a:lnTo>
                    <a:pt x="98" y="198"/>
                  </a:lnTo>
                  <a:lnTo>
                    <a:pt x="72" y="172"/>
                  </a:lnTo>
                  <a:lnTo>
                    <a:pt x="48" y="144"/>
                  </a:lnTo>
                  <a:lnTo>
                    <a:pt x="26" y="112"/>
                  </a:lnTo>
                  <a:lnTo>
                    <a:pt x="16" y="94"/>
                  </a:lnTo>
                  <a:lnTo>
                    <a:pt x="8" y="78"/>
                  </a:lnTo>
                  <a:lnTo>
                    <a:pt x="2" y="60"/>
                  </a:lnTo>
                  <a:lnTo>
                    <a:pt x="0" y="44"/>
                  </a:lnTo>
                  <a:lnTo>
                    <a:pt x="0" y="38"/>
                  </a:lnTo>
                  <a:lnTo>
                    <a:pt x="2" y="30"/>
                  </a:lnTo>
                  <a:lnTo>
                    <a:pt x="6" y="24"/>
                  </a:lnTo>
                  <a:lnTo>
                    <a:pt x="10" y="18"/>
                  </a:lnTo>
                  <a:lnTo>
                    <a:pt x="16" y="12"/>
                  </a:lnTo>
                  <a:lnTo>
                    <a:pt x="22" y="8"/>
                  </a:lnTo>
                  <a:lnTo>
                    <a:pt x="32" y="2"/>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2" name="任意多边形 41"/>
            <p:cNvSpPr/>
            <p:nvPr>
              <p:custDataLst>
                <p:tags r:id="rId16"/>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3" name="任意多边形 42"/>
            <p:cNvSpPr/>
            <p:nvPr>
              <p:custDataLst>
                <p:tags r:id="rId17"/>
              </p:custDataLst>
            </p:nvPr>
          </p:nvSpPr>
          <p:spPr bwMode="auto">
            <a:xfrm>
              <a:off x="2550" y="2188"/>
              <a:ext cx="182" cy="492"/>
            </a:xfrm>
            <a:custGeom>
              <a:avLst/>
              <a:gdLst>
                <a:gd name="T0" fmla="*/ 80 w 152"/>
                <a:gd name="T1" fmla="*/ 2 h 410"/>
                <a:gd name="T2" fmla="*/ 80 w 152"/>
                <a:gd name="T3" fmla="*/ 2 h 410"/>
                <a:gd name="T4" fmla="*/ 84 w 152"/>
                <a:gd name="T5" fmla="*/ 10 h 410"/>
                <a:gd name="T6" fmla="*/ 100 w 152"/>
                <a:gd name="T7" fmla="*/ 32 h 410"/>
                <a:gd name="T8" fmla="*/ 118 w 152"/>
                <a:gd name="T9" fmla="*/ 66 h 410"/>
                <a:gd name="T10" fmla="*/ 128 w 152"/>
                <a:gd name="T11" fmla="*/ 88 h 410"/>
                <a:gd name="T12" fmla="*/ 136 w 152"/>
                <a:gd name="T13" fmla="*/ 112 h 410"/>
                <a:gd name="T14" fmla="*/ 144 w 152"/>
                <a:gd name="T15" fmla="*/ 138 h 410"/>
                <a:gd name="T16" fmla="*/ 150 w 152"/>
                <a:gd name="T17" fmla="*/ 168 h 410"/>
                <a:gd name="T18" fmla="*/ 152 w 152"/>
                <a:gd name="T19" fmla="*/ 198 h 410"/>
                <a:gd name="T20" fmla="*/ 152 w 152"/>
                <a:gd name="T21" fmla="*/ 230 h 410"/>
                <a:gd name="T22" fmla="*/ 148 w 152"/>
                <a:gd name="T23" fmla="*/ 264 h 410"/>
                <a:gd name="T24" fmla="*/ 138 w 152"/>
                <a:gd name="T25" fmla="*/ 298 h 410"/>
                <a:gd name="T26" fmla="*/ 124 w 152"/>
                <a:gd name="T27" fmla="*/ 334 h 410"/>
                <a:gd name="T28" fmla="*/ 116 w 152"/>
                <a:gd name="T29" fmla="*/ 352 h 410"/>
                <a:gd name="T30" fmla="*/ 106 w 152"/>
                <a:gd name="T31" fmla="*/ 370 h 410"/>
                <a:gd name="T32" fmla="*/ 106 w 152"/>
                <a:gd name="T33" fmla="*/ 370 h 410"/>
                <a:gd name="T34" fmla="*/ 96 w 152"/>
                <a:gd name="T35" fmla="*/ 386 h 410"/>
                <a:gd name="T36" fmla="*/ 84 w 152"/>
                <a:gd name="T37" fmla="*/ 398 h 410"/>
                <a:gd name="T38" fmla="*/ 74 w 152"/>
                <a:gd name="T39" fmla="*/ 406 h 410"/>
                <a:gd name="T40" fmla="*/ 66 w 152"/>
                <a:gd name="T41" fmla="*/ 408 h 410"/>
                <a:gd name="T42" fmla="*/ 56 w 152"/>
                <a:gd name="T43" fmla="*/ 410 h 410"/>
                <a:gd name="T44" fmla="*/ 48 w 152"/>
                <a:gd name="T45" fmla="*/ 406 h 410"/>
                <a:gd name="T46" fmla="*/ 42 w 152"/>
                <a:gd name="T47" fmla="*/ 400 h 410"/>
                <a:gd name="T48" fmla="*/ 34 w 152"/>
                <a:gd name="T49" fmla="*/ 390 h 410"/>
                <a:gd name="T50" fmla="*/ 28 w 152"/>
                <a:gd name="T51" fmla="*/ 380 h 410"/>
                <a:gd name="T52" fmla="*/ 22 w 152"/>
                <a:gd name="T53" fmla="*/ 366 h 410"/>
                <a:gd name="T54" fmla="*/ 12 w 152"/>
                <a:gd name="T55" fmla="*/ 332 h 410"/>
                <a:gd name="T56" fmla="*/ 6 w 152"/>
                <a:gd name="T57" fmla="*/ 292 h 410"/>
                <a:gd name="T58" fmla="*/ 0 w 152"/>
                <a:gd name="T59" fmla="*/ 250 h 410"/>
                <a:gd name="T60" fmla="*/ 0 w 152"/>
                <a:gd name="T61" fmla="*/ 204 h 410"/>
                <a:gd name="T62" fmla="*/ 0 w 152"/>
                <a:gd name="T63" fmla="*/ 158 h 410"/>
                <a:gd name="T64" fmla="*/ 6 w 152"/>
                <a:gd name="T65" fmla="*/ 114 h 410"/>
                <a:gd name="T66" fmla="*/ 14 w 152"/>
                <a:gd name="T67" fmla="*/ 76 h 410"/>
                <a:gd name="T68" fmla="*/ 18 w 152"/>
                <a:gd name="T69" fmla="*/ 58 h 410"/>
                <a:gd name="T70" fmla="*/ 24 w 152"/>
                <a:gd name="T71" fmla="*/ 42 h 410"/>
                <a:gd name="T72" fmla="*/ 32 w 152"/>
                <a:gd name="T73" fmla="*/ 30 h 410"/>
                <a:gd name="T74" fmla="*/ 38 w 152"/>
                <a:gd name="T75" fmla="*/ 18 h 410"/>
                <a:gd name="T76" fmla="*/ 48 w 152"/>
                <a:gd name="T77" fmla="*/ 10 h 410"/>
                <a:gd name="T78" fmla="*/ 58 w 152"/>
                <a:gd name="T79" fmla="*/ 4 h 410"/>
                <a:gd name="T80" fmla="*/ 68 w 152"/>
                <a:gd name="T81" fmla="*/ 0 h 410"/>
                <a:gd name="T82" fmla="*/ 80 w 152"/>
                <a:gd name="T83" fmla="*/ 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410">
                  <a:moveTo>
                    <a:pt x="80" y="2"/>
                  </a:moveTo>
                  <a:lnTo>
                    <a:pt x="80" y="2"/>
                  </a:lnTo>
                  <a:lnTo>
                    <a:pt x="84" y="10"/>
                  </a:lnTo>
                  <a:lnTo>
                    <a:pt x="100" y="32"/>
                  </a:lnTo>
                  <a:lnTo>
                    <a:pt x="118" y="66"/>
                  </a:lnTo>
                  <a:lnTo>
                    <a:pt x="128" y="88"/>
                  </a:lnTo>
                  <a:lnTo>
                    <a:pt x="136" y="112"/>
                  </a:lnTo>
                  <a:lnTo>
                    <a:pt x="144" y="138"/>
                  </a:lnTo>
                  <a:lnTo>
                    <a:pt x="150" y="168"/>
                  </a:lnTo>
                  <a:lnTo>
                    <a:pt x="152" y="198"/>
                  </a:lnTo>
                  <a:lnTo>
                    <a:pt x="152" y="230"/>
                  </a:lnTo>
                  <a:lnTo>
                    <a:pt x="148" y="264"/>
                  </a:lnTo>
                  <a:lnTo>
                    <a:pt x="138" y="298"/>
                  </a:lnTo>
                  <a:lnTo>
                    <a:pt x="124" y="334"/>
                  </a:lnTo>
                  <a:lnTo>
                    <a:pt x="116" y="352"/>
                  </a:lnTo>
                  <a:lnTo>
                    <a:pt x="106" y="370"/>
                  </a:lnTo>
                  <a:lnTo>
                    <a:pt x="106" y="370"/>
                  </a:lnTo>
                  <a:lnTo>
                    <a:pt x="96" y="386"/>
                  </a:lnTo>
                  <a:lnTo>
                    <a:pt x="84" y="398"/>
                  </a:lnTo>
                  <a:lnTo>
                    <a:pt x="74" y="406"/>
                  </a:lnTo>
                  <a:lnTo>
                    <a:pt x="66" y="408"/>
                  </a:lnTo>
                  <a:lnTo>
                    <a:pt x="56" y="410"/>
                  </a:lnTo>
                  <a:lnTo>
                    <a:pt x="48" y="406"/>
                  </a:lnTo>
                  <a:lnTo>
                    <a:pt x="42" y="400"/>
                  </a:lnTo>
                  <a:lnTo>
                    <a:pt x="34" y="390"/>
                  </a:lnTo>
                  <a:lnTo>
                    <a:pt x="28" y="380"/>
                  </a:lnTo>
                  <a:lnTo>
                    <a:pt x="22" y="366"/>
                  </a:lnTo>
                  <a:lnTo>
                    <a:pt x="12" y="332"/>
                  </a:lnTo>
                  <a:lnTo>
                    <a:pt x="6" y="292"/>
                  </a:lnTo>
                  <a:lnTo>
                    <a:pt x="0" y="250"/>
                  </a:lnTo>
                  <a:lnTo>
                    <a:pt x="0" y="204"/>
                  </a:lnTo>
                  <a:lnTo>
                    <a:pt x="0" y="158"/>
                  </a:lnTo>
                  <a:lnTo>
                    <a:pt x="6" y="114"/>
                  </a:lnTo>
                  <a:lnTo>
                    <a:pt x="14" y="76"/>
                  </a:lnTo>
                  <a:lnTo>
                    <a:pt x="18" y="58"/>
                  </a:lnTo>
                  <a:lnTo>
                    <a:pt x="24" y="42"/>
                  </a:lnTo>
                  <a:lnTo>
                    <a:pt x="32" y="30"/>
                  </a:lnTo>
                  <a:lnTo>
                    <a:pt x="38" y="18"/>
                  </a:lnTo>
                  <a:lnTo>
                    <a:pt x="48" y="10"/>
                  </a:lnTo>
                  <a:lnTo>
                    <a:pt x="58" y="4"/>
                  </a:lnTo>
                  <a:lnTo>
                    <a:pt x="68" y="0"/>
                  </a:lnTo>
                  <a:lnTo>
                    <a:pt x="8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4" name="任意多边形 43"/>
            <p:cNvSpPr/>
            <p:nvPr>
              <p:custDataLst>
                <p:tags r:id="rId18"/>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5" name="任意多边形 44"/>
            <p:cNvSpPr/>
            <p:nvPr>
              <p:custDataLst>
                <p:tags r:id="rId19"/>
              </p:custDataLst>
            </p:nvPr>
          </p:nvSpPr>
          <p:spPr bwMode="auto">
            <a:xfrm>
              <a:off x="1949" y="2128"/>
              <a:ext cx="809" cy="1123"/>
            </a:xfrm>
            <a:custGeom>
              <a:avLst/>
              <a:gdLst>
                <a:gd name="T0" fmla="*/ 556 w 674"/>
                <a:gd name="T1" fmla="*/ 106 h 936"/>
                <a:gd name="T2" fmla="*/ 598 w 674"/>
                <a:gd name="T3" fmla="*/ 256 h 936"/>
                <a:gd name="T4" fmla="*/ 646 w 674"/>
                <a:gd name="T5" fmla="*/ 458 h 936"/>
                <a:gd name="T6" fmla="*/ 664 w 674"/>
                <a:gd name="T7" fmla="*/ 564 h 936"/>
                <a:gd name="T8" fmla="*/ 674 w 674"/>
                <a:gd name="T9" fmla="*/ 664 h 936"/>
                <a:gd name="T10" fmla="*/ 672 w 674"/>
                <a:gd name="T11" fmla="*/ 750 h 936"/>
                <a:gd name="T12" fmla="*/ 670 w 674"/>
                <a:gd name="T13" fmla="*/ 768 h 936"/>
                <a:gd name="T14" fmla="*/ 656 w 674"/>
                <a:gd name="T15" fmla="*/ 802 h 936"/>
                <a:gd name="T16" fmla="*/ 638 w 674"/>
                <a:gd name="T17" fmla="*/ 832 h 936"/>
                <a:gd name="T18" fmla="*/ 612 w 674"/>
                <a:gd name="T19" fmla="*/ 858 h 936"/>
                <a:gd name="T20" fmla="*/ 580 w 674"/>
                <a:gd name="T21" fmla="*/ 880 h 936"/>
                <a:gd name="T22" fmla="*/ 526 w 674"/>
                <a:gd name="T23" fmla="*/ 906 h 936"/>
                <a:gd name="T24" fmla="*/ 444 w 674"/>
                <a:gd name="T25" fmla="*/ 928 h 936"/>
                <a:gd name="T26" fmla="*/ 360 w 674"/>
                <a:gd name="T27" fmla="*/ 936 h 936"/>
                <a:gd name="T28" fmla="*/ 280 w 674"/>
                <a:gd name="T29" fmla="*/ 934 h 936"/>
                <a:gd name="T30" fmla="*/ 214 w 674"/>
                <a:gd name="T31" fmla="*/ 920 h 936"/>
                <a:gd name="T32" fmla="*/ 178 w 674"/>
                <a:gd name="T33" fmla="*/ 904 h 936"/>
                <a:gd name="T34" fmla="*/ 170 w 674"/>
                <a:gd name="T35" fmla="*/ 896 h 936"/>
                <a:gd name="T36" fmla="*/ 138 w 674"/>
                <a:gd name="T37" fmla="*/ 860 h 936"/>
                <a:gd name="T38" fmla="*/ 110 w 674"/>
                <a:gd name="T39" fmla="*/ 810 h 936"/>
                <a:gd name="T40" fmla="*/ 84 w 674"/>
                <a:gd name="T41" fmla="*/ 750 h 936"/>
                <a:gd name="T42" fmla="*/ 46 w 674"/>
                <a:gd name="T43" fmla="*/ 632 h 936"/>
                <a:gd name="T44" fmla="*/ 22 w 674"/>
                <a:gd name="T45" fmla="*/ 540 h 936"/>
                <a:gd name="T46" fmla="*/ 12 w 674"/>
                <a:gd name="T47" fmla="*/ 482 h 936"/>
                <a:gd name="T48" fmla="*/ 0 w 674"/>
                <a:gd name="T49" fmla="*/ 348 h 936"/>
                <a:gd name="T50" fmla="*/ 0 w 674"/>
                <a:gd name="T51" fmla="*/ 272 h 936"/>
                <a:gd name="T52" fmla="*/ 8 w 674"/>
                <a:gd name="T53" fmla="*/ 198 h 936"/>
                <a:gd name="T54" fmla="*/ 28 w 674"/>
                <a:gd name="T55" fmla="*/ 134 h 936"/>
                <a:gd name="T56" fmla="*/ 42 w 674"/>
                <a:gd name="T57" fmla="*/ 110 h 936"/>
                <a:gd name="T58" fmla="*/ 60 w 674"/>
                <a:gd name="T59" fmla="*/ 90 h 936"/>
                <a:gd name="T60" fmla="*/ 82 w 674"/>
                <a:gd name="T61" fmla="*/ 72 h 936"/>
                <a:gd name="T62" fmla="*/ 140 w 674"/>
                <a:gd name="T63" fmla="*/ 42 h 936"/>
                <a:gd name="T64" fmla="*/ 208 w 674"/>
                <a:gd name="T65" fmla="*/ 20 h 936"/>
                <a:gd name="T66" fmla="*/ 282 w 674"/>
                <a:gd name="T67" fmla="*/ 4 h 936"/>
                <a:gd name="T68" fmla="*/ 356 w 674"/>
                <a:gd name="T69" fmla="*/ 0 h 936"/>
                <a:gd name="T70" fmla="*/ 428 w 674"/>
                <a:gd name="T71" fmla="*/ 10 h 936"/>
                <a:gd name="T72" fmla="*/ 476 w 674"/>
                <a:gd name="T73" fmla="*/ 26 h 936"/>
                <a:gd name="T74" fmla="*/ 504 w 674"/>
                <a:gd name="T75" fmla="*/ 42 h 936"/>
                <a:gd name="T76" fmla="*/ 528 w 674"/>
                <a:gd name="T77" fmla="*/ 64 h 936"/>
                <a:gd name="T78" fmla="*/ 548 w 674"/>
                <a:gd name="T79" fmla="*/ 9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4" h="936">
                  <a:moveTo>
                    <a:pt x="556" y="106"/>
                  </a:moveTo>
                  <a:lnTo>
                    <a:pt x="556" y="106"/>
                  </a:lnTo>
                  <a:lnTo>
                    <a:pt x="578" y="178"/>
                  </a:lnTo>
                  <a:lnTo>
                    <a:pt x="598" y="256"/>
                  </a:lnTo>
                  <a:lnTo>
                    <a:pt x="622" y="352"/>
                  </a:lnTo>
                  <a:lnTo>
                    <a:pt x="646" y="458"/>
                  </a:lnTo>
                  <a:lnTo>
                    <a:pt x="656" y="510"/>
                  </a:lnTo>
                  <a:lnTo>
                    <a:pt x="664" y="564"/>
                  </a:lnTo>
                  <a:lnTo>
                    <a:pt x="670" y="616"/>
                  </a:lnTo>
                  <a:lnTo>
                    <a:pt x="674" y="664"/>
                  </a:lnTo>
                  <a:lnTo>
                    <a:pt x="674" y="710"/>
                  </a:lnTo>
                  <a:lnTo>
                    <a:pt x="672" y="750"/>
                  </a:lnTo>
                  <a:lnTo>
                    <a:pt x="672" y="750"/>
                  </a:lnTo>
                  <a:lnTo>
                    <a:pt x="670" y="768"/>
                  </a:lnTo>
                  <a:lnTo>
                    <a:pt x="664" y="786"/>
                  </a:lnTo>
                  <a:lnTo>
                    <a:pt x="656" y="802"/>
                  </a:lnTo>
                  <a:lnTo>
                    <a:pt x="648" y="818"/>
                  </a:lnTo>
                  <a:lnTo>
                    <a:pt x="638" y="832"/>
                  </a:lnTo>
                  <a:lnTo>
                    <a:pt x="624" y="846"/>
                  </a:lnTo>
                  <a:lnTo>
                    <a:pt x="612" y="858"/>
                  </a:lnTo>
                  <a:lnTo>
                    <a:pt x="596" y="870"/>
                  </a:lnTo>
                  <a:lnTo>
                    <a:pt x="580" y="880"/>
                  </a:lnTo>
                  <a:lnTo>
                    <a:pt x="562" y="890"/>
                  </a:lnTo>
                  <a:lnTo>
                    <a:pt x="526" y="906"/>
                  </a:lnTo>
                  <a:lnTo>
                    <a:pt x="486" y="918"/>
                  </a:lnTo>
                  <a:lnTo>
                    <a:pt x="444" y="928"/>
                  </a:lnTo>
                  <a:lnTo>
                    <a:pt x="402" y="934"/>
                  </a:lnTo>
                  <a:lnTo>
                    <a:pt x="360" y="936"/>
                  </a:lnTo>
                  <a:lnTo>
                    <a:pt x="320" y="936"/>
                  </a:lnTo>
                  <a:lnTo>
                    <a:pt x="280" y="934"/>
                  </a:lnTo>
                  <a:lnTo>
                    <a:pt x="246" y="928"/>
                  </a:lnTo>
                  <a:lnTo>
                    <a:pt x="214" y="920"/>
                  </a:lnTo>
                  <a:lnTo>
                    <a:pt x="188" y="910"/>
                  </a:lnTo>
                  <a:lnTo>
                    <a:pt x="178" y="904"/>
                  </a:lnTo>
                  <a:lnTo>
                    <a:pt x="170" y="896"/>
                  </a:lnTo>
                  <a:lnTo>
                    <a:pt x="170" y="896"/>
                  </a:lnTo>
                  <a:lnTo>
                    <a:pt x="154" y="880"/>
                  </a:lnTo>
                  <a:lnTo>
                    <a:pt x="138" y="860"/>
                  </a:lnTo>
                  <a:lnTo>
                    <a:pt x="124" y="836"/>
                  </a:lnTo>
                  <a:lnTo>
                    <a:pt x="110" y="810"/>
                  </a:lnTo>
                  <a:lnTo>
                    <a:pt x="96" y="780"/>
                  </a:lnTo>
                  <a:lnTo>
                    <a:pt x="84" y="750"/>
                  </a:lnTo>
                  <a:lnTo>
                    <a:pt x="64" y="690"/>
                  </a:lnTo>
                  <a:lnTo>
                    <a:pt x="46" y="632"/>
                  </a:lnTo>
                  <a:lnTo>
                    <a:pt x="34" y="586"/>
                  </a:lnTo>
                  <a:lnTo>
                    <a:pt x="22" y="540"/>
                  </a:lnTo>
                  <a:lnTo>
                    <a:pt x="22" y="540"/>
                  </a:lnTo>
                  <a:lnTo>
                    <a:pt x="12" y="482"/>
                  </a:lnTo>
                  <a:lnTo>
                    <a:pt x="6" y="422"/>
                  </a:lnTo>
                  <a:lnTo>
                    <a:pt x="0" y="348"/>
                  </a:lnTo>
                  <a:lnTo>
                    <a:pt x="0" y="310"/>
                  </a:lnTo>
                  <a:lnTo>
                    <a:pt x="0" y="272"/>
                  </a:lnTo>
                  <a:lnTo>
                    <a:pt x="4" y="234"/>
                  </a:lnTo>
                  <a:lnTo>
                    <a:pt x="8" y="198"/>
                  </a:lnTo>
                  <a:lnTo>
                    <a:pt x="16" y="164"/>
                  </a:lnTo>
                  <a:lnTo>
                    <a:pt x="28" y="134"/>
                  </a:lnTo>
                  <a:lnTo>
                    <a:pt x="34" y="122"/>
                  </a:lnTo>
                  <a:lnTo>
                    <a:pt x="42" y="110"/>
                  </a:lnTo>
                  <a:lnTo>
                    <a:pt x="50" y="98"/>
                  </a:lnTo>
                  <a:lnTo>
                    <a:pt x="60" y="90"/>
                  </a:lnTo>
                  <a:lnTo>
                    <a:pt x="60" y="90"/>
                  </a:lnTo>
                  <a:lnTo>
                    <a:pt x="82" y="72"/>
                  </a:lnTo>
                  <a:lnTo>
                    <a:pt x="110" y="58"/>
                  </a:lnTo>
                  <a:lnTo>
                    <a:pt x="140" y="42"/>
                  </a:lnTo>
                  <a:lnTo>
                    <a:pt x="172" y="30"/>
                  </a:lnTo>
                  <a:lnTo>
                    <a:pt x="208" y="20"/>
                  </a:lnTo>
                  <a:lnTo>
                    <a:pt x="244" y="10"/>
                  </a:lnTo>
                  <a:lnTo>
                    <a:pt x="282" y="4"/>
                  </a:lnTo>
                  <a:lnTo>
                    <a:pt x="320" y="0"/>
                  </a:lnTo>
                  <a:lnTo>
                    <a:pt x="356" y="0"/>
                  </a:lnTo>
                  <a:lnTo>
                    <a:pt x="394" y="2"/>
                  </a:lnTo>
                  <a:lnTo>
                    <a:pt x="428" y="10"/>
                  </a:lnTo>
                  <a:lnTo>
                    <a:pt x="460" y="20"/>
                  </a:lnTo>
                  <a:lnTo>
                    <a:pt x="476" y="26"/>
                  </a:lnTo>
                  <a:lnTo>
                    <a:pt x="490" y="34"/>
                  </a:lnTo>
                  <a:lnTo>
                    <a:pt x="504" y="42"/>
                  </a:lnTo>
                  <a:lnTo>
                    <a:pt x="516" y="54"/>
                  </a:lnTo>
                  <a:lnTo>
                    <a:pt x="528" y="64"/>
                  </a:lnTo>
                  <a:lnTo>
                    <a:pt x="538" y="76"/>
                  </a:lnTo>
                  <a:lnTo>
                    <a:pt x="548" y="90"/>
                  </a:lnTo>
                  <a:lnTo>
                    <a:pt x="55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6" name="任意多边形 45"/>
            <p:cNvSpPr/>
            <p:nvPr>
              <p:custDataLst>
                <p:tags r:id="rId20"/>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7" name="任意多边形 46"/>
            <p:cNvSpPr/>
            <p:nvPr>
              <p:custDataLst>
                <p:tags r:id="rId21"/>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8" name="任意多边形 47"/>
            <p:cNvSpPr/>
            <p:nvPr>
              <p:custDataLst>
                <p:tags r:id="rId22"/>
              </p:custDataLst>
            </p:nvPr>
          </p:nvSpPr>
          <p:spPr bwMode="auto">
            <a:xfrm>
              <a:off x="2523" y="2526"/>
              <a:ext cx="154" cy="211"/>
            </a:xfrm>
            <a:custGeom>
              <a:avLst/>
              <a:gdLst>
                <a:gd name="T0" fmla="*/ 8 w 128"/>
                <a:gd name="T1" fmla="*/ 0 h 176"/>
                <a:gd name="T2" fmla="*/ 8 w 128"/>
                <a:gd name="T3" fmla="*/ 0 h 176"/>
                <a:gd name="T4" fmla="*/ 6 w 128"/>
                <a:gd name="T5" fmla="*/ 14 h 176"/>
                <a:gd name="T6" fmla="*/ 2 w 128"/>
                <a:gd name="T7" fmla="*/ 48 h 176"/>
                <a:gd name="T8" fmla="*/ 0 w 128"/>
                <a:gd name="T9" fmla="*/ 68 h 176"/>
                <a:gd name="T10" fmla="*/ 0 w 128"/>
                <a:gd name="T11" fmla="*/ 86 h 176"/>
                <a:gd name="T12" fmla="*/ 2 w 128"/>
                <a:gd name="T13" fmla="*/ 104 h 176"/>
                <a:gd name="T14" fmla="*/ 4 w 128"/>
                <a:gd name="T15" fmla="*/ 110 h 176"/>
                <a:gd name="T16" fmla="*/ 8 w 128"/>
                <a:gd name="T17" fmla="*/ 116 h 176"/>
                <a:gd name="T18" fmla="*/ 8 w 128"/>
                <a:gd name="T19" fmla="*/ 116 h 176"/>
                <a:gd name="T20" fmla="*/ 12 w 128"/>
                <a:gd name="T21" fmla="*/ 120 h 176"/>
                <a:gd name="T22" fmla="*/ 16 w 128"/>
                <a:gd name="T23" fmla="*/ 122 h 176"/>
                <a:gd name="T24" fmla="*/ 22 w 128"/>
                <a:gd name="T25" fmla="*/ 122 h 176"/>
                <a:gd name="T26" fmla="*/ 28 w 128"/>
                <a:gd name="T27" fmla="*/ 122 h 176"/>
                <a:gd name="T28" fmla="*/ 44 w 128"/>
                <a:gd name="T29" fmla="*/ 118 h 176"/>
                <a:gd name="T30" fmla="*/ 58 w 128"/>
                <a:gd name="T31" fmla="*/ 114 h 176"/>
                <a:gd name="T32" fmla="*/ 74 w 128"/>
                <a:gd name="T33" fmla="*/ 110 h 176"/>
                <a:gd name="T34" fmla="*/ 86 w 128"/>
                <a:gd name="T35" fmla="*/ 108 h 176"/>
                <a:gd name="T36" fmla="*/ 92 w 128"/>
                <a:gd name="T37" fmla="*/ 108 h 176"/>
                <a:gd name="T38" fmla="*/ 96 w 128"/>
                <a:gd name="T39" fmla="*/ 108 h 176"/>
                <a:gd name="T40" fmla="*/ 100 w 128"/>
                <a:gd name="T41" fmla="*/ 110 h 176"/>
                <a:gd name="T42" fmla="*/ 102 w 128"/>
                <a:gd name="T43" fmla="*/ 116 h 176"/>
                <a:gd name="T44" fmla="*/ 102 w 128"/>
                <a:gd name="T45" fmla="*/ 116 h 176"/>
                <a:gd name="T46" fmla="*/ 102 w 128"/>
                <a:gd name="T47" fmla="*/ 126 h 176"/>
                <a:gd name="T48" fmla="*/ 102 w 128"/>
                <a:gd name="T49" fmla="*/ 134 h 176"/>
                <a:gd name="T50" fmla="*/ 100 w 128"/>
                <a:gd name="T51" fmla="*/ 144 h 176"/>
                <a:gd name="T52" fmla="*/ 96 w 128"/>
                <a:gd name="T53" fmla="*/ 152 h 176"/>
                <a:gd name="T54" fmla="*/ 88 w 128"/>
                <a:gd name="T55" fmla="*/ 160 h 176"/>
                <a:gd name="T56" fmla="*/ 74 w 128"/>
                <a:gd name="T57" fmla="*/ 166 h 176"/>
                <a:gd name="T58" fmla="*/ 58 w 128"/>
                <a:gd name="T59" fmla="*/ 172 h 176"/>
                <a:gd name="T60" fmla="*/ 38 w 128"/>
                <a:gd name="T61" fmla="*/ 176 h 176"/>
                <a:gd name="T62" fmla="*/ 38 w 128"/>
                <a:gd name="T63" fmla="*/ 176 h 176"/>
                <a:gd name="T64" fmla="*/ 52 w 128"/>
                <a:gd name="T65" fmla="*/ 174 h 176"/>
                <a:gd name="T66" fmla="*/ 66 w 128"/>
                <a:gd name="T67" fmla="*/ 172 h 176"/>
                <a:gd name="T68" fmla="*/ 82 w 128"/>
                <a:gd name="T69" fmla="*/ 170 h 176"/>
                <a:gd name="T70" fmla="*/ 100 w 128"/>
                <a:gd name="T71" fmla="*/ 166 h 176"/>
                <a:gd name="T72" fmla="*/ 114 w 128"/>
                <a:gd name="T73" fmla="*/ 158 h 176"/>
                <a:gd name="T74" fmla="*/ 120 w 128"/>
                <a:gd name="T75" fmla="*/ 154 h 176"/>
                <a:gd name="T76" fmla="*/ 124 w 128"/>
                <a:gd name="T77" fmla="*/ 148 h 176"/>
                <a:gd name="T78" fmla="*/ 126 w 128"/>
                <a:gd name="T79" fmla="*/ 144 h 176"/>
                <a:gd name="T80" fmla="*/ 128 w 128"/>
                <a:gd name="T81" fmla="*/ 136 h 176"/>
                <a:gd name="T82" fmla="*/ 128 w 128"/>
                <a:gd name="T83" fmla="*/ 136 h 176"/>
                <a:gd name="T84" fmla="*/ 126 w 128"/>
                <a:gd name="T85" fmla="*/ 118 h 176"/>
                <a:gd name="T86" fmla="*/ 122 w 128"/>
                <a:gd name="T87" fmla="*/ 102 h 176"/>
                <a:gd name="T88" fmla="*/ 118 w 128"/>
                <a:gd name="T89" fmla="*/ 96 h 176"/>
                <a:gd name="T90" fmla="*/ 114 w 128"/>
                <a:gd name="T91" fmla="*/ 92 h 176"/>
                <a:gd name="T92" fmla="*/ 110 w 128"/>
                <a:gd name="T93" fmla="*/ 88 h 176"/>
                <a:gd name="T94" fmla="*/ 104 w 128"/>
                <a:gd name="T95" fmla="*/ 86 h 176"/>
                <a:gd name="T96" fmla="*/ 92 w 128"/>
                <a:gd name="T97" fmla="*/ 84 h 176"/>
                <a:gd name="T98" fmla="*/ 76 w 128"/>
                <a:gd name="T99" fmla="*/ 86 h 176"/>
                <a:gd name="T100" fmla="*/ 60 w 128"/>
                <a:gd name="T101" fmla="*/ 90 h 176"/>
                <a:gd name="T102" fmla="*/ 42 w 128"/>
                <a:gd name="T103" fmla="*/ 98 h 176"/>
                <a:gd name="T104" fmla="*/ 42 w 128"/>
                <a:gd name="T105" fmla="*/ 98 h 176"/>
                <a:gd name="T106" fmla="*/ 36 w 128"/>
                <a:gd name="T107" fmla="*/ 100 h 176"/>
                <a:gd name="T108" fmla="*/ 32 w 128"/>
                <a:gd name="T109" fmla="*/ 100 h 176"/>
                <a:gd name="T110" fmla="*/ 26 w 128"/>
                <a:gd name="T111" fmla="*/ 100 h 176"/>
                <a:gd name="T112" fmla="*/ 22 w 128"/>
                <a:gd name="T113" fmla="*/ 96 h 176"/>
                <a:gd name="T114" fmla="*/ 16 w 128"/>
                <a:gd name="T115" fmla="*/ 88 h 176"/>
                <a:gd name="T116" fmla="*/ 12 w 128"/>
                <a:gd name="T117" fmla="*/ 74 h 176"/>
                <a:gd name="T118" fmla="*/ 10 w 128"/>
                <a:gd name="T119" fmla="*/ 58 h 176"/>
                <a:gd name="T120" fmla="*/ 8 w 128"/>
                <a:gd name="T121" fmla="*/ 38 h 176"/>
                <a:gd name="T122" fmla="*/ 8 w 128"/>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76">
                  <a:moveTo>
                    <a:pt x="8" y="0"/>
                  </a:moveTo>
                  <a:lnTo>
                    <a:pt x="8" y="0"/>
                  </a:lnTo>
                  <a:lnTo>
                    <a:pt x="6" y="14"/>
                  </a:lnTo>
                  <a:lnTo>
                    <a:pt x="2" y="48"/>
                  </a:lnTo>
                  <a:lnTo>
                    <a:pt x="0" y="68"/>
                  </a:lnTo>
                  <a:lnTo>
                    <a:pt x="0" y="86"/>
                  </a:lnTo>
                  <a:lnTo>
                    <a:pt x="2" y="104"/>
                  </a:lnTo>
                  <a:lnTo>
                    <a:pt x="4" y="110"/>
                  </a:lnTo>
                  <a:lnTo>
                    <a:pt x="8" y="116"/>
                  </a:lnTo>
                  <a:lnTo>
                    <a:pt x="8" y="116"/>
                  </a:lnTo>
                  <a:lnTo>
                    <a:pt x="12" y="120"/>
                  </a:lnTo>
                  <a:lnTo>
                    <a:pt x="16" y="122"/>
                  </a:lnTo>
                  <a:lnTo>
                    <a:pt x="22" y="122"/>
                  </a:lnTo>
                  <a:lnTo>
                    <a:pt x="28" y="122"/>
                  </a:lnTo>
                  <a:lnTo>
                    <a:pt x="44" y="118"/>
                  </a:lnTo>
                  <a:lnTo>
                    <a:pt x="58" y="114"/>
                  </a:lnTo>
                  <a:lnTo>
                    <a:pt x="74" y="110"/>
                  </a:lnTo>
                  <a:lnTo>
                    <a:pt x="86" y="108"/>
                  </a:lnTo>
                  <a:lnTo>
                    <a:pt x="92" y="108"/>
                  </a:lnTo>
                  <a:lnTo>
                    <a:pt x="96" y="108"/>
                  </a:lnTo>
                  <a:lnTo>
                    <a:pt x="100" y="110"/>
                  </a:lnTo>
                  <a:lnTo>
                    <a:pt x="102" y="116"/>
                  </a:lnTo>
                  <a:lnTo>
                    <a:pt x="102" y="116"/>
                  </a:lnTo>
                  <a:lnTo>
                    <a:pt x="102" y="126"/>
                  </a:lnTo>
                  <a:lnTo>
                    <a:pt x="102" y="134"/>
                  </a:lnTo>
                  <a:lnTo>
                    <a:pt x="100" y="144"/>
                  </a:lnTo>
                  <a:lnTo>
                    <a:pt x="96" y="152"/>
                  </a:lnTo>
                  <a:lnTo>
                    <a:pt x="88" y="160"/>
                  </a:lnTo>
                  <a:lnTo>
                    <a:pt x="74" y="166"/>
                  </a:lnTo>
                  <a:lnTo>
                    <a:pt x="58" y="172"/>
                  </a:lnTo>
                  <a:lnTo>
                    <a:pt x="38" y="176"/>
                  </a:lnTo>
                  <a:lnTo>
                    <a:pt x="38" y="176"/>
                  </a:lnTo>
                  <a:lnTo>
                    <a:pt x="52" y="174"/>
                  </a:lnTo>
                  <a:lnTo>
                    <a:pt x="66" y="172"/>
                  </a:lnTo>
                  <a:lnTo>
                    <a:pt x="82" y="170"/>
                  </a:lnTo>
                  <a:lnTo>
                    <a:pt x="100" y="166"/>
                  </a:lnTo>
                  <a:lnTo>
                    <a:pt x="114" y="158"/>
                  </a:lnTo>
                  <a:lnTo>
                    <a:pt x="120" y="154"/>
                  </a:lnTo>
                  <a:lnTo>
                    <a:pt x="124" y="148"/>
                  </a:lnTo>
                  <a:lnTo>
                    <a:pt x="126" y="144"/>
                  </a:lnTo>
                  <a:lnTo>
                    <a:pt x="128" y="136"/>
                  </a:lnTo>
                  <a:lnTo>
                    <a:pt x="128" y="136"/>
                  </a:lnTo>
                  <a:lnTo>
                    <a:pt x="126" y="118"/>
                  </a:lnTo>
                  <a:lnTo>
                    <a:pt x="122" y="102"/>
                  </a:lnTo>
                  <a:lnTo>
                    <a:pt x="118" y="96"/>
                  </a:lnTo>
                  <a:lnTo>
                    <a:pt x="114" y="92"/>
                  </a:lnTo>
                  <a:lnTo>
                    <a:pt x="110" y="88"/>
                  </a:lnTo>
                  <a:lnTo>
                    <a:pt x="104" y="86"/>
                  </a:lnTo>
                  <a:lnTo>
                    <a:pt x="92" y="84"/>
                  </a:lnTo>
                  <a:lnTo>
                    <a:pt x="76" y="86"/>
                  </a:lnTo>
                  <a:lnTo>
                    <a:pt x="60" y="90"/>
                  </a:lnTo>
                  <a:lnTo>
                    <a:pt x="42" y="98"/>
                  </a:lnTo>
                  <a:lnTo>
                    <a:pt x="42" y="98"/>
                  </a:lnTo>
                  <a:lnTo>
                    <a:pt x="36" y="100"/>
                  </a:lnTo>
                  <a:lnTo>
                    <a:pt x="32" y="100"/>
                  </a:lnTo>
                  <a:lnTo>
                    <a:pt x="26" y="100"/>
                  </a:lnTo>
                  <a:lnTo>
                    <a:pt x="22" y="96"/>
                  </a:lnTo>
                  <a:lnTo>
                    <a:pt x="16" y="88"/>
                  </a:lnTo>
                  <a:lnTo>
                    <a:pt x="12" y="74"/>
                  </a:lnTo>
                  <a:lnTo>
                    <a:pt x="10" y="58"/>
                  </a:lnTo>
                  <a:lnTo>
                    <a:pt x="8" y="3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49" name="任意多边形 48"/>
            <p:cNvSpPr/>
            <p:nvPr>
              <p:custDataLst>
                <p:tags r:id="rId23"/>
              </p:custDataLst>
            </p:nvPr>
          </p:nvSpPr>
          <p:spPr bwMode="auto">
            <a:xfrm>
              <a:off x="2317" y="2569"/>
              <a:ext cx="65" cy="94"/>
            </a:xfrm>
            <a:custGeom>
              <a:avLst/>
              <a:gdLst>
                <a:gd name="T0" fmla="*/ 54 w 54"/>
                <a:gd name="T1" fmla="*/ 34 h 78"/>
                <a:gd name="T2" fmla="*/ 54 w 54"/>
                <a:gd name="T3" fmla="*/ 34 h 78"/>
                <a:gd name="T4" fmla="*/ 54 w 54"/>
                <a:gd name="T5" fmla="*/ 50 h 78"/>
                <a:gd name="T6" fmla="*/ 52 w 54"/>
                <a:gd name="T7" fmla="*/ 64 h 78"/>
                <a:gd name="T8" fmla="*/ 48 w 54"/>
                <a:gd name="T9" fmla="*/ 68 h 78"/>
                <a:gd name="T10" fmla="*/ 46 w 54"/>
                <a:gd name="T11" fmla="*/ 74 h 78"/>
                <a:gd name="T12" fmla="*/ 40 w 54"/>
                <a:gd name="T13" fmla="*/ 76 h 78"/>
                <a:gd name="T14" fmla="*/ 36 w 54"/>
                <a:gd name="T15" fmla="*/ 78 h 78"/>
                <a:gd name="T16" fmla="*/ 36 w 54"/>
                <a:gd name="T17" fmla="*/ 78 h 78"/>
                <a:gd name="T18" fmla="*/ 30 w 54"/>
                <a:gd name="T19" fmla="*/ 78 h 78"/>
                <a:gd name="T20" fmla="*/ 24 w 54"/>
                <a:gd name="T21" fmla="*/ 78 h 78"/>
                <a:gd name="T22" fmla="*/ 20 w 54"/>
                <a:gd name="T23" fmla="*/ 74 h 78"/>
                <a:gd name="T24" fmla="*/ 14 w 54"/>
                <a:gd name="T25" fmla="*/ 70 h 78"/>
                <a:gd name="T26" fmla="*/ 6 w 54"/>
                <a:gd name="T27" fmla="*/ 60 h 78"/>
                <a:gd name="T28" fmla="*/ 2 w 54"/>
                <a:gd name="T29" fmla="*/ 44 h 78"/>
                <a:gd name="T30" fmla="*/ 2 w 54"/>
                <a:gd name="T31" fmla="*/ 44 h 78"/>
                <a:gd name="T32" fmla="*/ 0 w 54"/>
                <a:gd name="T33" fmla="*/ 28 h 78"/>
                <a:gd name="T34" fmla="*/ 4 w 54"/>
                <a:gd name="T35" fmla="*/ 16 h 78"/>
                <a:gd name="T36" fmla="*/ 6 w 54"/>
                <a:gd name="T37" fmla="*/ 10 h 78"/>
                <a:gd name="T38" fmla="*/ 10 w 54"/>
                <a:gd name="T39" fmla="*/ 6 h 78"/>
                <a:gd name="T40" fmla="*/ 14 w 54"/>
                <a:gd name="T41" fmla="*/ 2 h 78"/>
                <a:gd name="T42" fmla="*/ 20 w 54"/>
                <a:gd name="T43" fmla="*/ 0 h 78"/>
                <a:gd name="T44" fmla="*/ 20 w 54"/>
                <a:gd name="T45" fmla="*/ 0 h 78"/>
                <a:gd name="T46" fmla="*/ 26 w 54"/>
                <a:gd name="T47" fmla="*/ 0 h 78"/>
                <a:gd name="T48" fmla="*/ 30 w 54"/>
                <a:gd name="T49" fmla="*/ 0 h 78"/>
                <a:gd name="T50" fmla="*/ 36 w 54"/>
                <a:gd name="T51" fmla="*/ 4 h 78"/>
                <a:gd name="T52" fmla="*/ 40 w 54"/>
                <a:gd name="T53" fmla="*/ 8 h 78"/>
                <a:gd name="T54" fmla="*/ 48 w 54"/>
                <a:gd name="T55" fmla="*/ 20 h 78"/>
                <a:gd name="T56" fmla="*/ 54 w 54"/>
                <a:gd name="T57"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78">
                  <a:moveTo>
                    <a:pt x="54" y="34"/>
                  </a:moveTo>
                  <a:lnTo>
                    <a:pt x="54" y="34"/>
                  </a:lnTo>
                  <a:lnTo>
                    <a:pt x="54" y="50"/>
                  </a:lnTo>
                  <a:lnTo>
                    <a:pt x="52" y="64"/>
                  </a:lnTo>
                  <a:lnTo>
                    <a:pt x="48" y="68"/>
                  </a:lnTo>
                  <a:lnTo>
                    <a:pt x="46" y="74"/>
                  </a:lnTo>
                  <a:lnTo>
                    <a:pt x="40" y="76"/>
                  </a:lnTo>
                  <a:lnTo>
                    <a:pt x="36" y="78"/>
                  </a:lnTo>
                  <a:lnTo>
                    <a:pt x="36" y="78"/>
                  </a:lnTo>
                  <a:lnTo>
                    <a:pt x="30" y="78"/>
                  </a:lnTo>
                  <a:lnTo>
                    <a:pt x="24" y="78"/>
                  </a:lnTo>
                  <a:lnTo>
                    <a:pt x="20" y="74"/>
                  </a:lnTo>
                  <a:lnTo>
                    <a:pt x="14" y="70"/>
                  </a:lnTo>
                  <a:lnTo>
                    <a:pt x="6" y="60"/>
                  </a:lnTo>
                  <a:lnTo>
                    <a:pt x="2" y="44"/>
                  </a:lnTo>
                  <a:lnTo>
                    <a:pt x="2" y="44"/>
                  </a:lnTo>
                  <a:lnTo>
                    <a:pt x="0" y="28"/>
                  </a:lnTo>
                  <a:lnTo>
                    <a:pt x="4" y="16"/>
                  </a:lnTo>
                  <a:lnTo>
                    <a:pt x="6" y="10"/>
                  </a:lnTo>
                  <a:lnTo>
                    <a:pt x="10" y="6"/>
                  </a:lnTo>
                  <a:lnTo>
                    <a:pt x="14" y="2"/>
                  </a:lnTo>
                  <a:lnTo>
                    <a:pt x="20" y="0"/>
                  </a:lnTo>
                  <a:lnTo>
                    <a:pt x="20" y="0"/>
                  </a:lnTo>
                  <a:lnTo>
                    <a:pt x="26" y="0"/>
                  </a:lnTo>
                  <a:lnTo>
                    <a:pt x="30" y="0"/>
                  </a:lnTo>
                  <a:lnTo>
                    <a:pt x="36" y="4"/>
                  </a:lnTo>
                  <a:lnTo>
                    <a:pt x="40" y="8"/>
                  </a:lnTo>
                  <a:lnTo>
                    <a:pt x="48" y="20"/>
                  </a:lnTo>
                  <a:lnTo>
                    <a:pt x="54"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0" name="任意多边形 49"/>
            <p:cNvSpPr/>
            <p:nvPr>
              <p:custDataLst>
                <p:tags r:id="rId24"/>
              </p:custDataLst>
            </p:nvPr>
          </p:nvSpPr>
          <p:spPr bwMode="auto">
            <a:xfrm>
              <a:off x="2593" y="2526"/>
              <a:ext cx="60" cy="84"/>
            </a:xfrm>
            <a:custGeom>
              <a:avLst/>
              <a:gdLst>
                <a:gd name="T0" fmla="*/ 48 w 50"/>
                <a:gd name="T1" fmla="*/ 30 h 70"/>
                <a:gd name="T2" fmla="*/ 48 w 50"/>
                <a:gd name="T3" fmla="*/ 30 h 70"/>
                <a:gd name="T4" fmla="*/ 50 w 50"/>
                <a:gd name="T5" fmla="*/ 44 h 70"/>
                <a:gd name="T6" fmla="*/ 46 w 50"/>
                <a:gd name="T7" fmla="*/ 58 h 70"/>
                <a:gd name="T8" fmla="*/ 40 w 50"/>
                <a:gd name="T9" fmla="*/ 66 h 70"/>
                <a:gd name="T10" fmla="*/ 36 w 50"/>
                <a:gd name="T11" fmla="*/ 68 h 70"/>
                <a:gd name="T12" fmla="*/ 32 w 50"/>
                <a:gd name="T13" fmla="*/ 70 h 70"/>
                <a:gd name="T14" fmla="*/ 32 w 50"/>
                <a:gd name="T15" fmla="*/ 70 h 70"/>
                <a:gd name="T16" fmla="*/ 28 w 50"/>
                <a:gd name="T17" fmla="*/ 70 h 70"/>
                <a:gd name="T18" fmla="*/ 22 w 50"/>
                <a:gd name="T19" fmla="*/ 70 h 70"/>
                <a:gd name="T20" fmla="*/ 14 w 50"/>
                <a:gd name="T21" fmla="*/ 64 h 70"/>
                <a:gd name="T22" fmla="*/ 6 w 50"/>
                <a:gd name="T23" fmla="*/ 54 h 70"/>
                <a:gd name="T24" fmla="*/ 2 w 50"/>
                <a:gd name="T25" fmla="*/ 40 h 70"/>
                <a:gd name="T26" fmla="*/ 2 w 50"/>
                <a:gd name="T27" fmla="*/ 40 h 70"/>
                <a:gd name="T28" fmla="*/ 0 w 50"/>
                <a:gd name="T29" fmla="*/ 26 h 70"/>
                <a:gd name="T30" fmla="*/ 4 w 50"/>
                <a:gd name="T31" fmla="*/ 14 h 70"/>
                <a:gd name="T32" fmla="*/ 10 w 50"/>
                <a:gd name="T33" fmla="*/ 6 h 70"/>
                <a:gd name="T34" fmla="*/ 14 w 50"/>
                <a:gd name="T35" fmla="*/ 2 h 70"/>
                <a:gd name="T36" fmla="*/ 18 w 50"/>
                <a:gd name="T37" fmla="*/ 0 h 70"/>
                <a:gd name="T38" fmla="*/ 18 w 50"/>
                <a:gd name="T39" fmla="*/ 0 h 70"/>
                <a:gd name="T40" fmla="*/ 22 w 50"/>
                <a:gd name="T41" fmla="*/ 0 h 70"/>
                <a:gd name="T42" fmla="*/ 28 w 50"/>
                <a:gd name="T43" fmla="*/ 2 h 70"/>
                <a:gd name="T44" fmla="*/ 36 w 50"/>
                <a:gd name="T45" fmla="*/ 8 h 70"/>
                <a:gd name="T46" fmla="*/ 44 w 50"/>
                <a:gd name="T47" fmla="*/ 18 h 70"/>
                <a:gd name="T48" fmla="*/ 48 w 50"/>
                <a:gd name="T49" fmla="*/ 3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70">
                  <a:moveTo>
                    <a:pt x="48" y="30"/>
                  </a:moveTo>
                  <a:lnTo>
                    <a:pt x="48" y="30"/>
                  </a:lnTo>
                  <a:lnTo>
                    <a:pt x="50" y="44"/>
                  </a:lnTo>
                  <a:lnTo>
                    <a:pt x="46" y="58"/>
                  </a:lnTo>
                  <a:lnTo>
                    <a:pt x="40" y="66"/>
                  </a:lnTo>
                  <a:lnTo>
                    <a:pt x="36" y="68"/>
                  </a:lnTo>
                  <a:lnTo>
                    <a:pt x="32" y="70"/>
                  </a:lnTo>
                  <a:lnTo>
                    <a:pt x="32" y="70"/>
                  </a:lnTo>
                  <a:lnTo>
                    <a:pt x="28" y="70"/>
                  </a:lnTo>
                  <a:lnTo>
                    <a:pt x="22" y="70"/>
                  </a:lnTo>
                  <a:lnTo>
                    <a:pt x="14" y="64"/>
                  </a:lnTo>
                  <a:lnTo>
                    <a:pt x="6" y="54"/>
                  </a:lnTo>
                  <a:lnTo>
                    <a:pt x="2" y="40"/>
                  </a:lnTo>
                  <a:lnTo>
                    <a:pt x="2" y="40"/>
                  </a:lnTo>
                  <a:lnTo>
                    <a:pt x="0" y="26"/>
                  </a:lnTo>
                  <a:lnTo>
                    <a:pt x="4" y="14"/>
                  </a:lnTo>
                  <a:lnTo>
                    <a:pt x="10" y="6"/>
                  </a:lnTo>
                  <a:lnTo>
                    <a:pt x="14" y="2"/>
                  </a:lnTo>
                  <a:lnTo>
                    <a:pt x="18" y="0"/>
                  </a:lnTo>
                  <a:lnTo>
                    <a:pt x="18" y="0"/>
                  </a:lnTo>
                  <a:lnTo>
                    <a:pt x="22" y="0"/>
                  </a:lnTo>
                  <a:lnTo>
                    <a:pt x="28" y="2"/>
                  </a:lnTo>
                  <a:lnTo>
                    <a:pt x="36" y="8"/>
                  </a:lnTo>
                  <a:lnTo>
                    <a:pt x="44" y="18"/>
                  </a:lnTo>
                  <a:lnTo>
                    <a:pt x="4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1" name="任意多边形 50"/>
            <p:cNvSpPr/>
            <p:nvPr>
              <p:custDataLst>
                <p:tags r:id="rId25"/>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close/>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2" name="任意多边形 51"/>
            <p:cNvSpPr/>
            <p:nvPr>
              <p:custDataLst>
                <p:tags r:id="rId26"/>
              </p:custDataLst>
            </p:nvPr>
          </p:nvSpPr>
          <p:spPr bwMode="auto">
            <a:xfrm>
              <a:off x="2235" y="3040"/>
              <a:ext cx="322" cy="134"/>
            </a:xfrm>
            <a:custGeom>
              <a:avLst/>
              <a:gdLst>
                <a:gd name="T0" fmla="*/ 0 w 268"/>
                <a:gd name="T1" fmla="*/ 4 h 112"/>
                <a:gd name="T2" fmla="*/ 0 w 268"/>
                <a:gd name="T3" fmla="*/ 4 h 112"/>
                <a:gd name="T4" fmla="*/ 18 w 268"/>
                <a:gd name="T5" fmla="*/ 26 h 112"/>
                <a:gd name="T6" fmla="*/ 40 w 268"/>
                <a:gd name="T7" fmla="*/ 48 h 112"/>
                <a:gd name="T8" fmla="*/ 62 w 268"/>
                <a:gd name="T9" fmla="*/ 66 h 112"/>
                <a:gd name="T10" fmla="*/ 86 w 268"/>
                <a:gd name="T11" fmla="*/ 84 h 112"/>
                <a:gd name="T12" fmla="*/ 114 w 268"/>
                <a:gd name="T13" fmla="*/ 98 h 112"/>
                <a:gd name="T14" fmla="*/ 128 w 268"/>
                <a:gd name="T15" fmla="*/ 102 h 112"/>
                <a:gd name="T16" fmla="*/ 142 w 268"/>
                <a:gd name="T17" fmla="*/ 108 h 112"/>
                <a:gd name="T18" fmla="*/ 156 w 268"/>
                <a:gd name="T19" fmla="*/ 110 h 112"/>
                <a:gd name="T20" fmla="*/ 170 w 268"/>
                <a:gd name="T21" fmla="*/ 112 h 112"/>
                <a:gd name="T22" fmla="*/ 186 w 268"/>
                <a:gd name="T23" fmla="*/ 112 h 112"/>
                <a:gd name="T24" fmla="*/ 202 w 268"/>
                <a:gd name="T25" fmla="*/ 110 h 112"/>
                <a:gd name="T26" fmla="*/ 202 w 268"/>
                <a:gd name="T27" fmla="*/ 110 h 112"/>
                <a:gd name="T28" fmla="*/ 222 w 268"/>
                <a:gd name="T29" fmla="*/ 106 h 112"/>
                <a:gd name="T30" fmla="*/ 238 w 268"/>
                <a:gd name="T31" fmla="*/ 98 h 112"/>
                <a:gd name="T32" fmla="*/ 254 w 268"/>
                <a:gd name="T33" fmla="*/ 90 h 112"/>
                <a:gd name="T34" fmla="*/ 268 w 268"/>
                <a:gd name="T35" fmla="*/ 78 h 112"/>
                <a:gd name="T36" fmla="*/ 268 w 268"/>
                <a:gd name="T37" fmla="*/ 78 h 112"/>
                <a:gd name="T38" fmla="*/ 256 w 268"/>
                <a:gd name="T39" fmla="*/ 62 h 112"/>
                <a:gd name="T40" fmla="*/ 240 w 268"/>
                <a:gd name="T41" fmla="*/ 50 h 112"/>
                <a:gd name="T42" fmla="*/ 224 w 268"/>
                <a:gd name="T43" fmla="*/ 38 h 112"/>
                <a:gd name="T44" fmla="*/ 208 w 268"/>
                <a:gd name="T45" fmla="*/ 28 h 112"/>
                <a:gd name="T46" fmla="*/ 190 w 268"/>
                <a:gd name="T47" fmla="*/ 20 h 112"/>
                <a:gd name="T48" fmla="*/ 172 w 268"/>
                <a:gd name="T49" fmla="*/ 14 h 112"/>
                <a:gd name="T50" fmla="*/ 154 w 268"/>
                <a:gd name="T51" fmla="*/ 8 h 112"/>
                <a:gd name="T52" fmla="*/ 134 w 268"/>
                <a:gd name="T53" fmla="*/ 4 h 112"/>
                <a:gd name="T54" fmla="*/ 98 w 268"/>
                <a:gd name="T55" fmla="*/ 0 h 112"/>
                <a:gd name="T56" fmla="*/ 62 w 268"/>
                <a:gd name="T57" fmla="*/ 0 h 112"/>
                <a:gd name="T58" fmla="*/ 28 w 268"/>
                <a:gd name="T59" fmla="*/ 2 h 112"/>
                <a:gd name="T60" fmla="*/ 0 w 268"/>
                <a:gd name="T61"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8" h="112">
                  <a:moveTo>
                    <a:pt x="0" y="4"/>
                  </a:moveTo>
                  <a:lnTo>
                    <a:pt x="0" y="4"/>
                  </a:lnTo>
                  <a:lnTo>
                    <a:pt x="18" y="26"/>
                  </a:lnTo>
                  <a:lnTo>
                    <a:pt x="40" y="48"/>
                  </a:lnTo>
                  <a:lnTo>
                    <a:pt x="62" y="66"/>
                  </a:lnTo>
                  <a:lnTo>
                    <a:pt x="86" y="84"/>
                  </a:lnTo>
                  <a:lnTo>
                    <a:pt x="114" y="98"/>
                  </a:lnTo>
                  <a:lnTo>
                    <a:pt x="128" y="102"/>
                  </a:lnTo>
                  <a:lnTo>
                    <a:pt x="142" y="108"/>
                  </a:lnTo>
                  <a:lnTo>
                    <a:pt x="156" y="110"/>
                  </a:lnTo>
                  <a:lnTo>
                    <a:pt x="170" y="112"/>
                  </a:lnTo>
                  <a:lnTo>
                    <a:pt x="186" y="112"/>
                  </a:lnTo>
                  <a:lnTo>
                    <a:pt x="202" y="110"/>
                  </a:lnTo>
                  <a:lnTo>
                    <a:pt x="202" y="110"/>
                  </a:lnTo>
                  <a:lnTo>
                    <a:pt x="222" y="106"/>
                  </a:lnTo>
                  <a:lnTo>
                    <a:pt x="238" y="98"/>
                  </a:lnTo>
                  <a:lnTo>
                    <a:pt x="254" y="90"/>
                  </a:lnTo>
                  <a:lnTo>
                    <a:pt x="268" y="78"/>
                  </a:lnTo>
                  <a:lnTo>
                    <a:pt x="268" y="78"/>
                  </a:lnTo>
                  <a:lnTo>
                    <a:pt x="256" y="62"/>
                  </a:lnTo>
                  <a:lnTo>
                    <a:pt x="240" y="50"/>
                  </a:lnTo>
                  <a:lnTo>
                    <a:pt x="224" y="38"/>
                  </a:lnTo>
                  <a:lnTo>
                    <a:pt x="208" y="28"/>
                  </a:lnTo>
                  <a:lnTo>
                    <a:pt x="190" y="20"/>
                  </a:lnTo>
                  <a:lnTo>
                    <a:pt x="172" y="14"/>
                  </a:lnTo>
                  <a:lnTo>
                    <a:pt x="154" y="8"/>
                  </a:lnTo>
                  <a:lnTo>
                    <a:pt x="134" y="4"/>
                  </a:lnTo>
                  <a:lnTo>
                    <a:pt x="98" y="0"/>
                  </a:lnTo>
                  <a:lnTo>
                    <a:pt x="62" y="0"/>
                  </a:lnTo>
                  <a:lnTo>
                    <a:pt x="28"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3" name="任意多边形 52"/>
            <p:cNvSpPr/>
            <p:nvPr>
              <p:custDataLst>
                <p:tags r:id="rId27"/>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close/>
                </a:path>
              </a:pathLst>
            </a:custGeom>
            <a:solidFill>
              <a:srgbClr val="7635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4" name="任意多边形 53"/>
            <p:cNvSpPr/>
            <p:nvPr>
              <p:custDataLst>
                <p:tags r:id="rId28"/>
              </p:custDataLst>
            </p:nvPr>
          </p:nvSpPr>
          <p:spPr bwMode="auto">
            <a:xfrm>
              <a:off x="2154" y="2814"/>
              <a:ext cx="490" cy="319"/>
            </a:xfrm>
            <a:custGeom>
              <a:avLst/>
              <a:gdLst>
                <a:gd name="T0" fmla="*/ 408 w 408"/>
                <a:gd name="T1" fmla="*/ 0 h 266"/>
                <a:gd name="T2" fmla="*/ 408 w 408"/>
                <a:gd name="T3" fmla="*/ 0 h 266"/>
                <a:gd name="T4" fmla="*/ 378 w 408"/>
                <a:gd name="T5" fmla="*/ 2 h 266"/>
                <a:gd name="T6" fmla="*/ 346 w 408"/>
                <a:gd name="T7" fmla="*/ 4 h 266"/>
                <a:gd name="T8" fmla="*/ 312 w 408"/>
                <a:gd name="T9" fmla="*/ 8 h 266"/>
                <a:gd name="T10" fmla="*/ 278 w 408"/>
                <a:gd name="T11" fmla="*/ 14 h 266"/>
                <a:gd name="T12" fmla="*/ 210 w 408"/>
                <a:gd name="T13" fmla="*/ 28 h 266"/>
                <a:gd name="T14" fmla="*/ 144 w 408"/>
                <a:gd name="T15" fmla="*/ 44 h 266"/>
                <a:gd name="T16" fmla="*/ 86 w 408"/>
                <a:gd name="T17" fmla="*/ 60 h 266"/>
                <a:gd name="T18" fmla="*/ 40 w 408"/>
                <a:gd name="T19" fmla="*/ 74 h 266"/>
                <a:gd name="T20" fmla="*/ 0 w 408"/>
                <a:gd name="T21" fmla="*/ 88 h 266"/>
                <a:gd name="T22" fmla="*/ 0 w 408"/>
                <a:gd name="T23" fmla="*/ 88 h 266"/>
                <a:gd name="T24" fmla="*/ 16 w 408"/>
                <a:gd name="T25" fmla="*/ 120 h 266"/>
                <a:gd name="T26" fmla="*/ 38 w 408"/>
                <a:gd name="T27" fmla="*/ 154 h 266"/>
                <a:gd name="T28" fmla="*/ 68 w 408"/>
                <a:gd name="T29" fmla="*/ 192 h 266"/>
                <a:gd name="T30" fmla="*/ 68 w 408"/>
                <a:gd name="T31" fmla="*/ 192 h 266"/>
                <a:gd name="T32" fmla="*/ 96 w 408"/>
                <a:gd name="T33" fmla="*/ 190 h 266"/>
                <a:gd name="T34" fmla="*/ 130 w 408"/>
                <a:gd name="T35" fmla="*/ 188 h 266"/>
                <a:gd name="T36" fmla="*/ 166 w 408"/>
                <a:gd name="T37" fmla="*/ 188 h 266"/>
                <a:gd name="T38" fmla="*/ 202 w 408"/>
                <a:gd name="T39" fmla="*/ 192 h 266"/>
                <a:gd name="T40" fmla="*/ 222 w 408"/>
                <a:gd name="T41" fmla="*/ 196 h 266"/>
                <a:gd name="T42" fmla="*/ 240 w 408"/>
                <a:gd name="T43" fmla="*/ 202 h 266"/>
                <a:gd name="T44" fmla="*/ 258 w 408"/>
                <a:gd name="T45" fmla="*/ 208 h 266"/>
                <a:gd name="T46" fmla="*/ 276 w 408"/>
                <a:gd name="T47" fmla="*/ 216 h 266"/>
                <a:gd name="T48" fmla="*/ 292 w 408"/>
                <a:gd name="T49" fmla="*/ 226 h 266"/>
                <a:gd name="T50" fmla="*/ 308 w 408"/>
                <a:gd name="T51" fmla="*/ 238 h 266"/>
                <a:gd name="T52" fmla="*/ 324 w 408"/>
                <a:gd name="T53" fmla="*/ 250 h 266"/>
                <a:gd name="T54" fmla="*/ 336 w 408"/>
                <a:gd name="T55" fmla="*/ 266 h 266"/>
                <a:gd name="T56" fmla="*/ 336 w 408"/>
                <a:gd name="T57" fmla="*/ 266 h 266"/>
                <a:gd name="T58" fmla="*/ 352 w 408"/>
                <a:gd name="T59" fmla="*/ 250 h 266"/>
                <a:gd name="T60" fmla="*/ 364 w 408"/>
                <a:gd name="T61" fmla="*/ 232 h 266"/>
                <a:gd name="T62" fmla="*/ 374 w 408"/>
                <a:gd name="T63" fmla="*/ 212 h 266"/>
                <a:gd name="T64" fmla="*/ 384 w 408"/>
                <a:gd name="T65" fmla="*/ 192 h 266"/>
                <a:gd name="T66" fmla="*/ 390 w 408"/>
                <a:gd name="T67" fmla="*/ 170 h 266"/>
                <a:gd name="T68" fmla="*/ 396 w 408"/>
                <a:gd name="T69" fmla="*/ 148 h 266"/>
                <a:gd name="T70" fmla="*/ 404 w 408"/>
                <a:gd name="T71" fmla="*/ 104 h 266"/>
                <a:gd name="T72" fmla="*/ 408 w 408"/>
                <a:gd name="T73" fmla="*/ 64 h 266"/>
                <a:gd name="T74" fmla="*/ 408 w 408"/>
                <a:gd name="T75" fmla="*/ 32 h 266"/>
                <a:gd name="T76" fmla="*/ 408 w 408"/>
                <a:gd name="T7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8" h="266">
                  <a:moveTo>
                    <a:pt x="408" y="0"/>
                  </a:moveTo>
                  <a:lnTo>
                    <a:pt x="408" y="0"/>
                  </a:lnTo>
                  <a:lnTo>
                    <a:pt x="378" y="2"/>
                  </a:lnTo>
                  <a:lnTo>
                    <a:pt x="346" y="4"/>
                  </a:lnTo>
                  <a:lnTo>
                    <a:pt x="312" y="8"/>
                  </a:lnTo>
                  <a:lnTo>
                    <a:pt x="278" y="14"/>
                  </a:lnTo>
                  <a:lnTo>
                    <a:pt x="210" y="28"/>
                  </a:lnTo>
                  <a:lnTo>
                    <a:pt x="144" y="44"/>
                  </a:lnTo>
                  <a:lnTo>
                    <a:pt x="86" y="60"/>
                  </a:lnTo>
                  <a:lnTo>
                    <a:pt x="40" y="74"/>
                  </a:lnTo>
                  <a:lnTo>
                    <a:pt x="0" y="88"/>
                  </a:lnTo>
                  <a:lnTo>
                    <a:pt x="0" y="88"/>
                  </a:lnTo>
                  <a:lnTo>
                    <a:pt x="16" y="120"/>
                  </a:lnTo>
                  <a:lnTo>
                    <a:pt x="38" y="154"/>
                  </a:lnTo>
                  <a:lnTo>
                    <a:pt x="68" y="192"/>
                  </a:lnTo>
                  <a:lnTo>
                    <a:pt x="68" y="192"/>
                  </a:lnTo>
                  <a:lnTo>
                    <a:pt x="96" y="190"/>
                  </a:lnTo>
                  <a:lnTo>
                    <a:pt x="130" y="188"/>
                  </a:lnTo>
                  <a:lnTo>
                    <a:pt x="166" y="188"/>
                  </a:lnTo>
                  <a:lnTo>
                    <a:pt x="202" y="192"/>
                  </a:lnTo>
                  <a:lnTo>
                    <a:pt x="222" y="196"/>
                  </a:lnTo>
                  <a:lnTo>
                    <a:pt x="240" y="202"/>
                  </a:lnTo>
                  <a:lnTo>
                    <a:pt x="258" y="208"/>
                  </a:lnTo>
                  <a:lnTo>
                    <a:pt x="276" y="216"/>
                  </a:lnTo>
                  <a:lnTo>
                    <a:pt x="292" y="226"/>
                  </a:lnTo>
                  <a:lnTo>
                    <a:pt x="308" y="238"/>
                  </a:lnTo>
                  <a:lnTo>
                    <a:pt x="324" y="250"/>
                  </a:lnTo>
                  <a:lnTo>
                    <a:pt x="336" y="266"/>
                  </a:lnTo>
                  <a:lnTo>
                    <a:pt x="336" y="266"/>
                  </a:lnTo>
                  <a:lnTo>
                    <a:pt x="352" y="250"/>
                  </a:lnTo>
                  <a:lnTo>
                    <a:pt x="364" y="232"/>
                  </a:lnTo>
                  <a:lnTo>
                    <a:pt x="374" y="212"/>
                  </a:lnTo>
                  <a:lnTo>
                    <a:pt x="384" y="192"/>
                  </a:lnTo>
                  <a:lnTo>
                    <a:pt x="390" y="170"/>
                  </a:lnTo>
                  <a:lnTo>
                    <a:pt x="396" y="148"/>
                  </a:lnTo>
                  <a:lnTo>
                    <a:pt x="404" y="104"/>
                  </a:lnTo>
                  <a:lnTo>
                    <a:pt x="408" y="64"/>
                  </a:lnTo>
                  <a:lnTo>
                    <a:pt x="408" y="3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5" name="任意多边形 54"/>
            <p:cNvSpPr/>
            <p:nvPr>
              <p:custDataLst>
                <p:tags r:id="rId29"/>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6" name="任意多边形 55"/>
            <p:cNvSpPr/>
            <p:nvPr>
              <p:custDataLst>
                <p:tags r:id="rId30"/>
              </p:custDataLst>
            </p:nvPr>
          </p:nvSpPr>
          <p:spPr bwMode="auto">
            <a:xfrm>
              <a:off x="2235" y="2440"/>
              <a:ext cx="149" cy="65"/>
            </a:xfrm>
            <a:custGeom>
              <a:avLst/>
              <a:gdLst>
                <a:gd name="T0" fmla="*/ 0 w 124"/>
                <a:gd name="T1" fmla="*/ 54 h 54"/>
                <a:gd name="T2" fmla="*/ 0 w 124"/>
                <a:gd name="T3" fmla="*/ 54 h 54"/>
                <a:gd name="T4" fmla="*/ 10 w 124"/>
                <a:gd name="T5" fmla="*/ 48 h 54"/>
                <a:gd name="T6" fmla="*/ 22 w 124"/>
                <a:gd name="T7" fmla="*/ 40 h 54"/>
                <a:gd name="T8" fmla="*/ 38 w 124"/>
                <a:gd name="T9" fmla="*/ 32 h 54"/>
                <a:gd name="T10" fmla="*/ 56 w 124"/>
                <a:gd name="T11" fmla="*/ 24 h 54"/>
                <a:gd name="T12" fmla="*/ 78 w 124"/>
                <a:gd name="T13" fmla="*/ 16 h 54"/>
                <a:gd name="T14" fmla="*/ 100 w 124"/>
                <a:gd name="T15" fmla="*/ 12 h 54"/>
                <a:gd name="T16" fmla="*/ 112 w 124"/>
                <a:gd name="T17" fmla="*/ 12 h 54"/>
                <a:gd name="T18" fmla="*/ 124 w 124"/>
                <a:gd name="T19" fmla="*/ 14 h 54"/>
                <a:gd name="T20" fmla="*/ 124 w 124"/>
                <a:gd name="T21" fmla="*/ 14 h 54"/>
                <a:gd name="T22" fmla="*/ 110 w 124"/>
                <a:gd name="T23" fmla="*/ 8 h 54"/>
                <a:gd name="T24" fmla="*/ 94 w 124"/>
                <a:gd name="T25" fmla="*/ 2 h 54"/>
                <a:gd name="T26" fmla="*/ 76 w 124"/>
                <a:gd name="T27" fmla="*/ 0 h 54"/>
                <a:gd name="T28" fmla="*/ 66 w 124"/>
                <a:gd name="T29" fmla="*/ 0 h 54"/>
                <a:gd name="T30" fmla="*/ 56 w 124"/>
                <a:gd name="T31" fmla="*/ 2 h 54"/>
                <a:gd name="T32" fmla="*/ 44 w 124"/>
                <a:gd name="T33" fmla="*/ 6 h 54"/>
                <a:gd name="T34" fmla="*/ 34 w 124"/>
                <a:gd name="T35" fmla="*/ 10 h 54"/>
                <a:gd name="T36" fmla="*/ 24 w 124"/>
                <a:gd name="T37" fmla="*/ 18 h 54"/>
                <a:gd name="T38" fmla="*/ 16 w 124"/>
                <a:gd name="T39" fmla="*/ 26 h 54"/>
                <a:gd name="T40" fmla="*/ 6 w 124"/>
                <a:gd name="T41" fmla="*/ 40 h 54"/>
                <a:gd name="T42" fmla="*/ 0 w 12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54">
                  <a:moveTo>
                    <a:pt x="0" y="54"/>
                  </a:moveTo>
                  <a:lnTo>
                    <a:pt x="0" y="54"/>
                  </a:lnTo>
                  <a:lnTo>
                    <a:pt x="10" y="48"/>
                  </a:lnTo>
                  <a:lnTo>
                    <a:pt x="22" y="40"/>
                  </a:lnTo>
                  <a:lnTo>
                    <a:pt x="38" y="32"/>
                  </a:lnTo>
                  <a:lnTo>
                    <a:pt x="56" y="24"/>
                  </a:lnTo>
                  <a:lnTo>
                    <a:pt x="78" y="16"/>
                  </a:lnTo>
                  <a:lnTo>
                    <a:pt x="100" y="12"/>
                  </a:lnTo>
                  <a:lnTo>
                    <a:pt x="112" y="12"/>
                  </a:lnTo>
                  <a:lnTo>
                    <a:pt x="124" y="14"/>
                  </a:lnTo>
                  <a:lnTo>
                    <a:pt x="124" y="14"/>
                  </a:lnTo>
                  <a:lnTo>
                    <a:pt x="110" y="8"/>
                  </a:lnTo>
                  <a:lnTo>
                    <a:pt x="94" y="2"/>
                  </a:lnTo>
                  <a:lnTo>
                    <a:pt x="76" y="0"/>
                  </a:lnTo>
                  <a:lnTo>
                    <a:pt x="66" y="0"/>
                  </a:lnTo>
                  <a:lnTo>
                    <a:pt x="56" y="2"/>
                  </a:lnTo>
                  <a:lnTo>
                    <a:pt x="44" y="6"/>
                  </a:lnTo>
                  <a:lnTo>
                    <a:pt x="34" y="10"/>
                  </a:lnTo>
                  <a:lnTo>
                    <a:pt x="24" y="18"/>
                  </a:lnTo>
                  <a:lnTo>
                    <a:pt x="16" y="26"/>
                  </a:lnTo>
                  <a:lnTo>
                    <a:pt x="6" y="4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7" name="任意多边形 56"/>
            <p:cNvSpPr/>
            <p:nvPr>
              <p:custDataLst>
                <p:tags r:id="rId31"/>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close/>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8" name="任意多边形 57"/>
            <p:cNvSpPr/>
            <p:nvPr>
              <p:custDataLst>
                <p:tags r:id="rId32"/>
              </p:custDataLst>
            </p:nvPr>
          </p:nvSpPr>
          <p:spPr bwMode="auto">
            <a:xfrm>
              <a:off x="2523" y="2404"/>
              <a:ext cx="122" cy="36"/>
            </a:xfrm>
            <a:custGeom>
              <a:avLst/>
              <a:gdLst>
                <a:gd name="T0" fmla="*/ 0 w 102"/>
                <a:gd name="T1" fmla="*/ 30 h 30"/>
                <a:gd name="T2" fmla="*/ 0 w 102"/>
                <a:gd name="T3" fmla="*/ 30 h 30"/>
                <a:gd name="T4" fmla="*/ 12 w 102"/>
                <a:gd name="T5" fmla="*/ 26 h 30"/>
                <a:gd name="T6" fmla="*/ 40 w 102"/>
                <a:gd name="T7" fmla="*/ 20 h 30"/>
                <a:gd name="T8" fmla="*/ 58 w 102"/>
                <a:gd name="T9" fmla="*/ 20 h 30"/>
                <a:gd name="T10" fmla="*/ 74 w 102"/>
                <a:gd name="T11" fmla="*/ 20 h 30"/>
                <a:gd name="T12" fmla="*/ 88 w 102"/>
                <a:gd name="T13" fmla="*/ 22 h 30"/>
                <a:gd name="T14" fmla="*/ 96 w 102"/>
                <a:gd name="T15" fmla="*/ 26 h 30"/>
                <a:gd name="T16" fmla="*/ 102 w 102"/>
                <a:gd name="T17" fmla="*/ 30 h 30"/>
                <a:gd name="T18" fmla="*/ 102 w 102"/>
                <a:gd name="T19" fmla="*/ 30 h 30"/>
                <a:gd name="T20" fmla="*/ 92 w 102"/>
                <a:gd name="T21" fmla="*/ 20 h 30"/>
                <a:gd name="T22" fmla="*/ 80 w 102"/>
                <a:gd name="T23" fmla="*/ 12 h 30"/>
                <a:gd name="T24" fmla="*/ 66 w 102"/>
                <a:gd name="T25" fmla="*/ 6 h 30"/>
                <a:gd name="T26" fmla="*/ 58 w 102"/>
                <a:gd name="T27" fmla="*/ 2 h 30"/>
                <a:gd name="T28" fmla="*/ 50 w 102"/>
                <a:gd name="T29" fmla="*/ 2 h 30"/>
                <a:gd name="T30" fmla="*/ 42 w 102"/>
                <a:gd name="T31" fmla="*/ 0 h 30"/>
                <a:gd name="T32" fmla="*/ 34 w 102"/>
                <a:gd name="T33" fmla="*/ 2 h 30"/>
                <a:gd name="T34" fmla="*/ 24 w 102"/>
                <a:gd name="T35" fmla="*/ 6 h 30"/>
                <a:gd name="T36" fmla="*/ 16 w 102"/>
                <a:gd name="T37" fmla="*/ 12 h 30"/>
                <a:gd name="T38" fmla="*/ 8 w 102"/>
                <a:gd name="T39" fmla="*/ 20 h 30"/>
                <a:gd name="T40" fmla="*/ 0 w 10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30">
                  <a:moveTo>
                    <a:pt x="0" y="30"/>
                  </a:moveTo>
                  <a:lnTo>
                    <a:pt x="0" y="30"/>
                  </a:lnTo>
                  <a:lnTo>
                    <a:pt x="12" y="26"/>
                  </a:lnTo>
                  <a:lnTo>
                    <a:pt x="40" y="20"/>
                  </a:lnTo>
                  <a:lnTo>
                    <a:pt x="58" y="20"/>
                  </a:lnTo>
                  <a:lnTo>
                    <a:pt x="74" y="20"/>
                  </a:lnTo>
                  <a:lnTo>
                    <a:pt x="88" y="22"/>
                  </a:lnTo>
                  <a:lnTo>
                    <a:pt x="96" y="26"/>
                  </a:lnTo>
                  <a:lnTo>
                    <a:pt x="102" y="30"/>
                  </a:lnTo>
                  <a:lnTo>
                    <a:pt x="102" y="30"/>
                  </a:lnTo>
                  <a:lnTo>
                    <a:pt x="92" y="20"/>
                  </a:lnTo>
                  <a:lnTo>
                    <a:pt x="80" y="12"/>
                  </a:lnTo>
                  <a:lnTo>
                    <a:pt x="66" y="6"/>
                  </a:lnTo>
                  <a:lnTo>
                    <a:pt x="58" y="2"/>
                  </a:lnTo>
                  <a:lnTo>
                    <a:pt x="50" y="2"/>
                  </a:lnTo>
                  <a:lnTo>
                    <a:pt x="42" y="0"/>
                  </a:lnTo>
                  <a:lnTo>
                    <a:pt x="34" y="2"/>
                  </a:lnTo>
                  <a:lnTo>
                    <a:pt x="24" y="6"/>
                  </a:lnTo>
                  <a:lnTo>
                    <a:pt x="16" y="12"/>
                  </a:lnTo>
                  <a:lnTo>
                    <a:pt x="8"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59" name="任意多边形 58"/>
            <p:cNvSpPr/>
            <p:nvPr>
              <p:custDataLst>
                <p:tags r:id="rId33"/>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close/>
                </a:path>
              </a:pathLst>
            </a:custGeom>
            <a:solidFill>
              <a:srgbClr val="291E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0" name="任意多边形 59"/>
            <p:cNvSpPr/>
            <p:nvPr>
              <p:custDataLst>
                <p:tags r:id="rId34"/>
              </p:custDataLst>
            </p:nvPr>
          </p:nvSpPr>
          <p:spPr bwMode="auto">
            <a:xfrm>
              <a:off x="2818" y="6654"/>
              <a:ext cx="490" cy="278"/>
            </a:xfrm>
            <a:custGeom>
              <a:avLst/>
              <a:gdLst>
                <a:gd name="T0" fmla="*/ 188 w 408"/>
                <a:gd name="T1" fmla="*/ 26 h 232"/>
                <a:gd name="T2" fmla="*/ 188 w 408"/>
                <a:gd name="T3" fmla="*/ 26 h 232"/>
                <a:gd name="T4" fmla="*/ 192 w 408"/>
                <a:gd name="T5" fmla="*/ 38 h 232"/>
                <a:gd name="T6" fmla="*/ 204 w 408"/>
                <a:gd name="T7" fmla="*/ 64 h 232"/>
                <a:gd name="T8" fmla="*/ 214 w 408"/>
                <a:gd name="T9" fmla="*/ 78 h 232"/>
                <a:gd name="T10" fmla="*/ 224 w 408"/>
                <a:gd name="T11" fmla="*/ 92 h 232"/>
                <a:gd name="T12" fmla="*/ 234 w 408"/>
                <a:gd name="T13" fmla="*/ 102 h 232"/>
                <a:gd name="T14" fmla="*/ 240 w 408"/>
                <a:gd name="T15" fmla="*/ 108 h 232"/>
                <a:gd name="T16" fmla="*/ 248 w 408"/>
                <a:gd name="T17" fmla="*/ 110 h 232"/>
                <a:gd name="T18" fmla="*/ 248 w 408"/>
                <a:gd name="T19" fmla="*/ 110 h 232"/>
                <a:gd name="T20" fmla="*/ 262 w 408"/>
                <a:gd name="T21" fmla="*/ 114 h 232"/>
                <a:gd name="T22" fmla="*/ 280 w 408"/>
                <a:gd name="T23" fmla="*/ 116 h 232"/>
                <a:gd name="T24" fmla="*/ 322 w 408"/>
                <a:gd name="T25" fmla="*/ 120 h 232"/>
                <a:gd name="T26" fmla="*/ 344 w 408"/>
                <a:gd name="T27" fmla="*/ 122 h 232"/>
                <a:gd name="T28" fmla="*/ 364 w 408"/>
                <a:gd name="T29" fmla="*/ 124 h 232"/>
                <a:gd name="T30" fmla="*/ 382 w 408"/>
                <a:gd name="T31" fmla="*/ 130 h 232"/>
                <a:gd name="T32" fmla="*/ 396 w 408"/>
                <a:gd name="T33" fmla="*/ 138 h 232"/>
                <a:gd name="T34" fmla="*/ 396 w 408"/>
                <a:gd name="T35" fmla="*/ 138 h 232"/>
                <a:gd name="T36" fmla="*/ 400 w 408"/>
                <a:gd name="T37" fmla="*/ 142 h 232"/>
                <a:gd name="T38" fmla="*/ 404 w 408"/>
                <a:gd name="T39" fmla="*/ 148 h 232"/>
                <a:gd name="T40" fmla="*/ 408 w 408"/>
                <a:gd name="T41" fmla="*/ 160 h 232"/>
                <a:gd name="T42" fmla="*/ 408 w 408"/>
                <a:gd name="T43" fmla="*/ 172 h 232"/>
                <a:gd name="T44" fmla="*/ 406 w 408"/>
                <a:gd name="T45" fmla="*/ 184 h 232"/>
                <a:gd name="T46" fmla="*/ 404 w 408"/>
                <a:gd name="T47" fmla="*/ 196 h 232"/>
                <a:gd name="T48" fmla="*/ 400 w 408"/>
                <a:gd name="T49" fmla="*/ 206 h 232"/>
                <a:gd name="T50" fmla="*/ 396 w 408"/>
                <a:gd name="T51" fmla="*/ 214 h 232"/>
                <a:gd name="T52" fmla="*/ 396 w 408"/>
                <a:gd name="T53" fmla="*/ 214 h 232"/>
                <a:gd name="T54" fmla="*/ 346 w 408"/>
                <a:gd name="T55" fmla="*/ 220 h 232"/>
                <a:gd name="T56" fmla="*/ 292 w 408"/>
                <a:gd name="T57" fmla="*/ 224 h 232"/>
                <a:gd name="T58" fmla="*/ 230 w 408"/>
                <a:gd name="T59" fmla="*/ 228 h 232"/>
                <a:gd name="T60" fmla="*/ 164 w 408"/>
                <a:gd name="T61" fmla="*/ 232 h 232"/>
                <a:gd name="T62" fmla="*/ 102 w 408"/>
                <a:gd name="T63" fmla="*/ 230 h 232"/>
                <a:gd name="T64" fmla="*/ 74 w 408"/>
                <a:gd name="T65" fmla="*/ 228 h 232"/>
                <a:gd name="T66" fmla="*/ 48 w 408"/>
                <a:gd name="T67" fmla="*/ 226 h 232"/>
                <a:gd name="T68" fmla="*/ 28 w 408"/>
                <a:gd name="T69" fmla="*/ 220 h 232"/>
                <a:gd name="T70" fmla="*/ 12 w 408"/>
                <a:gd name="T71" fmla="*/ 214 h 232"/>
                <a:gd name="T72" fmla="*/ 12 w 408"/>
                <a:gd name="T73" fmla="*/ 214 h 232"/>
                <a:gd name="T74" fmla="*/ 8 w 408"/>
                <a:gd name="T75" fmla="*/ 192 h 232"/>
                <a:gd name="T76" fmla="*/ 2 w 408"/>
                <a:gd name="T77" fmla="*/ 142 h 232"/>
                <a:gd name="T78" fmla="*/ 0 w 408"/>
                <a:gd name="T79" fmla="*/ 112 h 232"/>
                <a:gd name="T80" fmla="*/ 0 w 408"/>
                <a:gd name="T81" fmla="*/ 80 h 232"/>
                <a:gd name="T82" fmla="*/ 4 w 408"/>
                <a:gd name="T83" fmla="*/ 52 h 232"/>
                <a:gd name="T84" fmla="*/ 8 w 408"/>
                <a:gd name="T85" fmla="*/ 38 h 232"/>
                <a:gd name="T86" fmla="*/ 12 w 408"/>
                <a:gd name="T87" fmla="*/ 26 h 232"/>
                <a:gd name="T88" fmla="*/ 12 w 408"/>
                <a:gd name="T89" fmla="*/ 26 h 232"/>
                <a:gd name="T90" fmla="*/ 18 w 408"/>
                <a:gd name="T91" fmla="*/ 16 h 232"/>
                <a:gd name="T92" fmla="*/ 28 w 408"/>
                <a:gd name="T93" fmla="*/ 8 h 232"/>
                <a:gd name="T94" fmla="*/ 38 w 408"/>
                <a:gd name="T95" fmla="*/ 4 h 232"/>
                <a:gd name="T96" fmla="*/ 52 w 408"/>
                <a:gd name="T97" fmla="*/ 0 h 232"/>
                <a:gd name="T98" fmla="*/ 66 w 408"/>
                <a:gd name="T99" fmla="*/ 0 h 232"/>
                <a:gd name="T100" fmla="*/ 80 w 408"/>
                <a:gd name="T101" fmla="*/ 0 h 232"/>
                <a:gd name="T102" fmla="*/ 110 w 408"/>
                <a:gd name="T103" fmla="*/ 4 h 232"/>
                <a:gd name="T104" fmla="*/ 140 w 408"/>
                <a:gd name="T105" fmla="*/ 10 h 232"/>
                <a:gd name="T106" fmla="*/ 164 w 408"/>
                <a:gd name="T107" fmla="*/ 18 h 232"/>
                <a:gd name="T108" fmla="*/ 188 w 408"/>
                <a:gd name="T109"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32">
                  <a:moveTo>
                    <a:pt x="188" y="26"/>
                  </a:moveTo>
                  <a:lnTo>
                    <a:pt x="188" y="26"/>
                  </a:lnTo>
                  <a:lnTo>
                    <a:pt x="192" y="38"/>
                  </a:lnTo>
                  <a:lnTo>
                    <a:pt x="204" y="64"/>
                  </a:lnTo>
                  <a:lnTo>
                    <a:pt x="214" y="78"/>
                  </a:lnTo>
                  <a:lnTo>
                    <a:pt x="224" y="92"/>
                  </a:lnTo>
                  <a:lnTo>
                    <a:pt x="234" y="102"/>
                  </a:lnTo>
                  <a:lnTo>
                    <a:pt x="240" y="108"/>
                  </a:lnTo>
                  <a:lnTo>
                    <a:pt x="248" y="110"/>
                  </a:lnTo>
                  <a:lnTo>
                    <a:pt x="248" y="110"/>
                  </a:lnTo>
                  <a:lnTo>
                    <a:pt x="262" y="114"/>
                  </a:lnTo>
                  <a:lnTo>
                    <a:pt x="280" y="116"/>
                  </a:lnTo>
                  <a:lnTo>
                    <a:pt x="322" y="120"/>
                  </a:lnTo>
                  <a:lnTo>
                    <a:pt x="344" y="122"/>
                  </a:lnTo>
                  <a:lnTo>
                    <a:pt x="364" y="124"/>
                  </a:lnTo>
                  <a:lnTo>
                    <a:pt x="382" y="130"/>
                  </a:lnTo>
                  <a:lnTo>
                    <a:pt x="396" y="138"/>
                  </a:lnTo>
                  <a:lnTo>
                    <a:pt x="396" y="138"/>
                  </a:lnTo>
                  <a:lnTo>
                    <a:pt x="400" y="142"/>
                  </a:lnTo>
                  <a:lnTo>
                    <a:pt x="404" y="148"/>
                  </a:lnTo>
                  <a:lnTo>
                    <a:pt x="408" y="160"/>
                  </a:lnTo>
                  <a:lnTo>
                    <a:pt x="408" y="172"/>
                  </a:lnTo>
                  <a:lnTo>
                    <a:pt x="406" y="184"/>
                  </a:lnTo>
                  <a:lnTo>
                    <a:pt x="404" y="196"/>
                  </a:lnTo>
                  <a:lnTo>
                    <a:pt x="400" y="206"/>
                  </a:lnTo>
                  <a:lnTo>
                    <a:pt x="396" y="214"/>
                  </a:lnTo>
                  <a:lnTo>
                    <a:pt x="396" y="214"/>
                  </a:lnTo>
                  <a:lnTo>
                    <a:pt x="346" y="220"/>
                  </a:lnTo>
                  <a:lnTo>
                    <a:pt x="292" y="224"/>
                  </a:lnTo>
                  <a:lnTo>
                    <a:pt x="230" y="228"/>
                  </a:lnTo>
                  <a:lnTo>
                    <a:pt x="164" y="232"/>
                  </a:lnTo>
                  <a:lnTo>
                    <a:pt x="102" y="230"/>
                  </a:lnTo>
                  <a:lnTo>
                    <a:pt x="74" y="228"/>
                  </a:lnTo>
                  <a:lnTo>
                    <a:pt x="48" y="226"/>
                  </a:lnTo>
                  <a:lnTo>
                    <a:pt x="28" y="220"/>
                  </a:lnTo>
                  <a:lnTo>
                    <a:pt x="12" y="214"/>
                  </a:lnTo>
                  <a:lnTo>
                    <a:pt x="12" y="214"/>
                  </a:lnTo>
                  <a:lnTo>
                    <a:pt x="8" y="192"/>
                  </a:lnTo>
                  <a:lnTo>
                    <a:pt x="2" y="142"/>
                  </a:lnTo>
                  <a:lnTo>
                    <a:pt x="0" y="112"/>
                  </a:lnTo>
                  <a:lnTo>
                    <a:pt x="0" y="80"/>
                  </a:lnTo>
                  <a:lnTo>
                    <a:pt x="4" y="52"/>
                  </a:lnTo>
                  <a:lnTo>
                    <a:pt x="8" y="38"/>
                  </a:lnTo>
                  <a:lnTo>
                    <a:pt x="12" y="26"/>
                  </a:lnTo>
                  <a:lnTo>
                    <a:pt x="12" y="26"/>
                  </a:lnTo>
                  <a:lnTo>
                    <a:pt x="18" y="16"/>
                  </a:lnTo>
                  <a:lnTo>
                    <a:pt x="28" y="8"/>
                  </a:lnTo>
                  <a:lnTo>
                    <a:pt x="38" y="4"/>
                  </a:lnTo>
                  <a:lnTo>
                    <a:pt x="52" y="0"/>
                  </a:lnTo>
                  <a:lnTo>
                    <a:pt x="66" y="0"/>
                  </a:lnTo>
                  <a:lnTo>
                    <a:pt x="80" y="0"/>
                  </a:lnTo>
                  <a:lnTo>
                    <a:pt x="110" y="4"/>
                  </a:lnTo>
                  <a:lnTo>
                    <a:pt x="140" y="10"/>
                  </a:lnTo>
                  <a:lnTo>
                    <a:pt x="164" y="18"/>
                  </a:lnTo>
                  <a:lnTo>
                    <a:pt x="18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1" name="任意多边形 60"/>
            <p:cNvSpPr/>
            <p:nvPr>
              <p:custDataLst>
                <p:tags r:id="rId35"/>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close/>
                </a:path>
              </a:pathLst>
            </a:custGeom>
            <a:solidFill>
              <a:srgbClr val="382C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2" name="任意多边形 61"/>
            <p:cNvSpPr/>
            <p:nvPr>
              <p:custDataLst>
                <p:tags r:id="rId36"/>
              </p:custDataLst>
            </p:nvPr>
          </p:nvSpPr>
          <p:spPr bwMode="auto">
            <a:xfrm>
              <a:off x="2564" y="6685"/>
              <a:ext cx="490" cy="293"/>
            </a:xfrm>
            <a:custGeom>
              <a:avLst/>
              <a:gdLst>
                <a:gd name="T0" fmla="*/ 224 w 408"/>
                <a:gd name="T1" fmla="*/ 20 h 244"/>
                <a:gd name="T2" fmla="*/ 224 w 408"/>
                <a:gd name="T3" fmla="*/ 20 h 244"/>
                <a:gd name="T4" fmla="*/ 226 w 408"/>
                <a:gd name="T5" fmla="*/ 32 h 244"/>
                <a:gd name="T6" fmla="*/ 228 w 408"/>
                <a:gd name="T7" fmla="*/ 46 h 244"/>
                <a:gd name="T8" fmla="*/ 232 w 408"/>
                <a:gd name="T9" fmla="*/ 60 h 244"/>
                <a:gd name="T10" fmla="*/ 240 w 408"/>
                <a:gd name="T11" fmla="*/ 76 h 244"/>
                <a:gd name="T12" fmla="*/ 250 w 408"/>
                <a:gd name="T13" fmla="*/ 92 h 244"/>
                <a:gd name="T14" fmla="*/ 258 w 408"/>
                <a:gd name="T15" fmla="*/ 100 h 244"/>
                <a:gd name="T16" fmla="*/ 266 w 408"/>
                <a:gd name="T17" fmla="*/ 106 h 244"/>
                <a:gd name="T18" fmla="*/ 274 w 408"/>
                <a:gd name="T19" fmla="*/ 112 h 244"/>
                <a:gd name="T20" fmla="*/ 284 w 408"/>
                <a:gd name="T21" fmla="*/ 118 h 244"/>
                <a:gd name="T22" fmla="*/ 284 w 408"/>
                <a:gd name="T23" fmla="*/ 118 h 244"/>
                <a:gd name="T24" fmla="*/ 314 w 408"/>
                <a:gd name="T25" fmla="*/ 128 h 244"/>
                <a:gd name="T26" fmla="*/ 346 w 408"/>
                <a:gd name="T27" fmla="*/ 138 h 244"/>
                <a:gd name="T28" fmla="*/ 378 w 408"/>
                <a:gd name="T29" fmla="*/ 148 h 244"/>
                <a:gd name="T30" fmla="*/ 390 w 408"/>
                <a:gd name="T31" fmla="*/ 154 h 244"/>
                <a:gd name="T32" fmla="*/ 400 w 408"/>
                <a:gd name="T33" fmla="*/ 162 h 244"/>
                <a:gd name="T34" fmla="*/ 400 w 408"/>
                <a:gd name="T35" fmla="*/ 162 h 244"/>
                <a:gd name="T36" fmla="*/ 406 w 408"/>
                <a:gd name="T37" fmla="*/ 166 h 244"/>
                <a:gd name="T38" fmla="*/ 408 w 408"/>
                <a:gd name="T39" fmla="*/ 172 h 244"/>
                <a:gd name="T40" fmla="*/ 408 w 408"/>
                <a:gd name="T41" fmla="*/ 178 h 244"/>
                <a:gd name="T42" fmla="*/ 408 w 408"/>
                <a:gd name="T43" fmla="*/ 184 h 244"/>
                <a:gd name="T44" fmla="*/ 404 w 408"/>
                <a:gd name="T45" fmla="*/ 200 h 244"/>
                <a:gd name="T46" fmla="*/ 400 w 408"/>
                <a:gd name="T47" fmla="*/ 218 h 244"/>
                <a:gd name="T48" fmla="*/ 400 w 408"/>
                <a:gd name="T49" fmla="*/ 218 h 244"/>
                <a:gd name="T50" fmla="*/ 400 w 408"/>
                <a:gd name="T51" fmla="*/ 222 h 244"/>
                <a:gd name="T52" fmla="*/ 396 w 408"/>
                <a:gd name="T53" fmla="*/ 228 h 244"/>
                <a:gd name="T54" fmla="*/ 392 w 408"/>
                <a:gd name="T55" fmla="*/ 232 h 244"/>
                <a:gd name="T56" fmla="*/ 386 w 408"/>
                <a:gd name="T57" fmla="*/ 236 h 244"/>
                <a:gd name="T58" fmla="*/ 368 w 408"/>
                <a:gd name="T59" fmla="*/ 240 h 244"/>
                <a:gd name="T60" fmla="*/ 346 w 408"/>
                <a:gd name="T61" fmla="*/ 244 h 244"/>
                <a:gd name="T62" fmla="*/ 320 w 408"/>
                <a:gd name="T63" fmla="*/ 244 h 244"/>
                <a:gd name="T64" fmla="*/ 292 w 408"/>
                <a:gd name="T65" fmla="*/ 244 h 244"/>
                <a:gd name="T66" fmla="*/ 260 w 408"/>
                <a:gd name="T67" fmla="*/ 242 h 244"/>
                <a:gd name="T68" fmla="*/ 226 w 408"/>
                <a:gd name="T69" fmla="*/ 238 h 244"/>
                <a:gd name="T70" fmla="*/ 158 w 408"/>
                <a:gd name="T71" fmla="*/ 226 h 244"/>
                <a:gd name="T72" fmla="*/ 94 w 408"/>
                <a:gd name="T73" fmla="*/ 214 h 244"/>
                <a:gd name="T74" fmla="*/ 38 w 408"/>
                <a:gd name="T75" fmla="*/ 200 h 244"/>
                <a:gd name="T76" fmla="*/ 0 w 408"/>
                <a:gd name="T77" fmla="*/ 188 h 244"/>
                <a:gd name="T78" fmla="*/ 0 w 408"/>
                <a:gd name="T79" fmla="*/ 188 h 244"/>
                <a:gd name="T80" fmla="*/ 2 w 408"/>
                <a:gd name="T81" fmla="*/ 122 h 244"/>
                <a:gd name="T82" fmla="*/ 8 w 408"/>
                <a:gd name="T83" fmla="*/ 66 h 244"/>
                <a:gd name="T84" fmla="*/ 12 w 408"/>
                <a:gd name="T85" fmla="*/ 40 h 244"/>
                <a:gd name="T86" fmla="*/ 18 w 408"/>
                <a:gd name="T87" fmla="*/ 20 h 244"/>
                <a:gd name="T88" fmla="*/ 18 w 408"/>
                <a:gd name="T89" fmla="*/ 20 h 244"/>
                <a:gd name="T90" fmla="*/ 22 w 408"/>
                <a:gd name="T91" fmla="*/ 12 h 244"/>
                <a:gd name="T92" fmla="*/ 30 w 408"/>
                <a:gd name="T93" fmla="*/ 8 h 244"/>
                <a:gd name="T94" fmla="*/ 42 w 408"/>
                <a:gd name="T95" fmla="*/ 4 h 244"/>
                <a:gd name="T96" fmla="*/ 56 w 408"/>
                <a:gd name="T97" fmla="*/ 0 h 244"/>
                <a:gd name="T98" fmla="*/ 72 w 408"/>
                <a:gd name="T99" fmla="*/ 0 h 244"/>
                <a:gd name="T100" fmla="*/ 90 w 408"/>
                <a:gd name="T101" fmla="*/ 0 h 244"/>
                <a:gd name="T102" fmla="*/ 126 w 408"/>
                <a:gd name="T103" fmla="*/ 4 h 244"/>
                <a:gd name="T104" fmla="*/ 162 w 408"/>
                <a:gd name="T105" fmla="*/ 8 h 244"/>
                <a:gd name="T106" fmla="*/ 194 w 408"/>
                <a:gd name="T107" fmla="*/ 14 h 244"/>
                <a:gd name="T108" fmla="*/ 224 w 408"/>
                <a:gd name="T109" fmla="*/ 2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8" h="244">
                  <a:moveTo>
                    <a:pt x="224" y="20"/>
                  </a:moveTo>
                  <a:lnTo>
                    <a:pt x="224" y="20"/>
                  </a:lnTo>
                  <a:lnTo>
                    <a:pt x="226" y="32"/>
                  </a:lnTo>
                  <a:lnTo>
                    <a:pt x="228" y="46"/>
                  </a:lnTo>
                  <a:lnTo>
                    <a:pt x="232" y="60"/>
                  </a:lnTo>
                  <a:lnTo>
                    <a:pt x="240" y="76"/>
                  </a:lnTo>
                  <a:lnTo>
                    <a:pt x="250" y="92"/>
                  </a:lnTo>
                  <a:lnTo>
                    <a:pt x="258" y="100"/>
                  </a:lnTo>
                  <a:lnTo>
                    <a:pt x="266" y="106"/>
                  </a:lnTo>
                  <a:lnTo>
                    <a:pt x="274" y="112"/>
                  </a:lnTo>
                  <a:lnTo>
                    <a:pt x="284" y="118"/>
                  </a:lnTo>
                  <a:lnTo>
                    <a:pt x="284" y="118"/>
                  </a:lnTo>
                  <a:lnTo>
                    <a:pt x="314" y="128"/>
                  </a:lnTo>
                  <a:lnTo>
                    <a:pt x="346" y="138"/>
                  </a:lnTo>
                  <a:lnTo>
                    <a:pt x="378" y="148"/>
                  </a:lnTo>
                  <a:lnTo>
                    <a:pt x="390" y="154"/>
                  </a:lnTo>
                  <a:lnTo>
                    <a:pt x="400" y="162"/>
                  </a:lnTo>
                  <a:lnTo>
                    <a:pt x="400" y="162"/>
                  </a:lnTo>
                  <a:lnTo>
                    <a:pt x="406" y="166"/>
                  </a:lnTo>
                  <a:lnTo>
                    <a:pt x="408" y="172"/>
                  </a:lnTo>
                  <a:lnTo>
                    <a:pt x="408" y="178"/>
                  </a:lnTo>
                  <a:lnTo>
                    <a:pt x="408" y="184"/>
                  </a:lnTo>
                  <a:lnTo>
                    <a:pt x="404" y="200"/>
                  </a:lnTo>
                  <a:lnTo>
                    <a:pt x="400" y="218"/>
                  </a:lnTo>
                  <a:lnTo>
                    <a:pt x="400" y="218"/>
                  </a:lnTo>
                  <a:lnTo>
                    <a:pt x="400" y="222"/>
                  </a:lnTo>
                  <a:lnTo>
                    <a:pt x="396" y="228"/>
                  </a:lnTo>
                  <a:lnTo>
                    <a:pt x="392" y="232"/>
                  </a:lnTo>
                  <a:lnTo>
                    <a:pt x="386" y="236"/>
                  </a:lnTo>
                  <a:lnTo>
                    <a:pt x="368" y="240"/>
                  </a:lnTo>
                  <a:lnTo>
                    <a:pt x="346" y="244"/>
                  </a:lnTo>
                  <a:lnTo>
                    <a:pt x="320" y="244"/>
                  </a:lnTo>
                  <a:lnTo>
                    <a:pt x="292" y="244"/>
                  </a:lnTo>
                  <a:lnTo>
                    <a:pt x="260" y="242"/>
                  </a:lnTo>
                  <a:lnTo>
                    <a:pt x="226" y="238"/>
                  </a:lnTo>
                  <a:lnTo>
                    <a:pt x="158" y="226"/>
                  </a:lnTo>
                  <a:lnTo>
                    <a:pt x="94" y="214"/>
                  </a:lnTo>
                  <a:lnTo>
                    <a:pt x="38" y="200"/>
                  </a:lnTo>
                  <a:lnTo>
                    <a:pt x="0" y="188"/>
                  </a:lnTo>
                  <a:lnTo>
                    <a:pt x="0" y="188"/>
                  </a:lnTo>
                  <a:lnTo>
                    <a:pt x="2" y="122"/>
                  </a:lnTo>
                  <a:lnTo>
                    <a:pt x="8" y="66"/>
                  </a:lnTo>
                  <a:lnTo>
                    <a:pt x="12" y="40"/>
                  </a:lnTo>
                  <a:lnTo>
                    <a:pt x="18" y="20"/>
                  </a:lnTo>
                  <a:lnTo>
                    <a:pt x="18" y="20"/>
                  </a:lnTo>
                  <a:lnTo>
                    <a:pt x="22" y="12"/>
                  </a:lnTo>
                  <a:lnTo>
                    <a:pt x="30" y="8"/>
                  </a:lnTo>
                  <a:lnTo>
                    <a:pt x="42" y="4"/>
                  </a:lnTo>
                  <a:lnTo>
                    <a:pt x="56" y="0"/>
                  </a:lnTo>
                  <a:lnTo>
                    <a:pt x="72" y="0"/>
                  </a:lnTo>
                  <a:lnTo>
                    <a:pt x="90" y="0"/>
                  </a:lnTo>
                  <a:lnTo>
                    <a:pt x="126" y="4"/>
                  </a:lnTo>
                  <a:lnTo>
                    <a:pt x="162" y="8"/>
                  </a:lnTo>
                  <a:lnTo>
                    <a:pt x="194" y="14"/>
                  </a:lnTo>
                  <a:lnTo>
                    <a:pt x="22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3" name="任意多边形 62"/>
            <p:cNvSpPr/>
            <p:nvPr>
              <p:custDataLst>
                <p:tags r:id="rId37"/>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4" name="任意多边形 63"/>
            <p:cNvSpPr/>
            <p:nvPr>
              <p:custDataLst>
                <p:tags r:id="rId38"/>
              </p:custDataLst>
            </p:nvPr>
          </p:nvSpPr>
          <p:spPr bwMode="auto">
            <a:xfrm>
              <a:off x="2490" y="4677"/>
              <a:ext cx="696" cy="2069"/>
            </a:xfrm>
            <a:custGeom>
              <a:avLst/>
              <a:gdLst>
                <a:gd name="T0" fmla="*/ 0 w 580"/>
                <a:gd name="T1" fmla="*/ 98 h 1724"/>
                <a:gd name="T2" fmla="*/ 0 w 580"/>
                <a:gd name="T3" fmla="*/ 98 h 1724"/>
                <a:gd name="T4" fmla="*/ 6 w 580"/>
                <a:gd name="T5" fmla="*/ 142 h 1724"/>
                <a:gd name="T6" fmla="*/ 22 w 580"/>
                <a:gd name="T7" fmla="*/ 258 h 1724"/>
                <a:gd name="T8" fmla="*/ 40 w 580"/>
                <a:gd name="T9" fmla="*/ 436 h 1724"/>
                <a:gd name="T10" fmla="*/ 50 w 580"/>
                <a:gd name="T11" fmla="*/ 544 h 1724"/>
                <a:gd name="T12" fmla="*/ 60 w 580"/>
                <a:gd name="T13" fmla="*/ 660 h 1724"/>
                <a:gd name="T14" fmla="*/ 70 w 580"/>
                <a:gd name="T15" fmla="*/ 784 h 1724"/>
                <a:gd name="T16" fmla="*/ 78 w 580"/>
                <a:gd name="T17" fmla="*/ 914 h 1724"/>
                <a:gd name="T18" fmla="*/ 84 w 580"/>
                <a:gd name="T19" fmla="*/ 1048 h 1724"/>
                <a:gd name="T20" fmla="*/ 88 w 580"/>
                <a:gd name="T21" fmla="*/ 1182 h 1724"/>
                <a:gd name="T22" fmla="*/ 90 w 580"/>
                <a:gd name="T23" fmla="*/ 1318 h 1724"/>
                <a:gd name="T24" fmla="*/ 86 w 580"/>
                <a:gd name="T25" fmla="*/ 1452 h 1724"/>
                <a:gd name="T26" fmla="*/ 80 w 580"/>
                <a:gd name="T27" fmla="*/ 1582 h 1724"/>
                <a:gd name="T28" fmla="*/ 76 w 580"/>
                <a:gd name="T29" fmla="*/ 1644 h 1724"/>
                <a:gd name="T30" fmla="*/ 70 w 580"/>
                <a:gd name="T31" fmla="*/ 1706 h 1724"/>
                <a:gd name="T32" fmla="*/ 70 w 580"/>
                <a:gd name="T33" fmla="*/ 1706 h 1724"/>
                <a:gd name="T34" fmla="*/ 94 w 580"/>
                <a:gd name="T35" fmla="*/ 1712 h 1724"/>
                <a:gd name="T36" fmla="*/ 120 w 580"/>
                <a:gd name="T37" fmla="*/ 1716 h 1724"/>
                <a:gd name="T38" fmla="*/ 154 w 580"/>
                <a:gd name="T39" fmla="*/ 1720 h 1724"/>
                <a:gd name="T40" fmla="*/ 194 w 580"/>
                <a:gd name="T41" fmla="*/ 1724 h 1724"/>
                <a:gd name="T42" fmla="*/ 236 w 580"/>
                <a:gd name="T43" fmla="*/ 1722 h 1724"/>
                <a:gd name="T44" fmla="*/ 258 w 580"/>
                <a:gd name="T45" fmla="*/ 1720 h 1724"/>
                <a:gd name="T46" fmla="*/ 280 w 580"/>
                <a:gd name="T47" fmla="*/ 1718 h 1724"/>
                <a:gd name="T48" fmla="*/ 302 w 580"/>
                <a:gd name="T49" fmla="*/ 1712 h 1724"/>
                <a:gd name="T50" fmla="*/ 324 w 580"/>
                <a:gd name="T51" fmla="*/ 1706 h 1724"/>
                <a:gd name="T52" fmla="*/ 324 w 580"/>
                <a:gd name="T53" fmla="*/ 1706 h 1724"/>
                <a:gd name="T54" fmla="*/ 386 w 580"/>
                <a:gd name="T55" fmla="*/ 1020 h 1724"/>
                <a:gd name="T56" fmla="*/ 430 w 580"/>
                <a:gd name="T57" fmla="*/ 522 h 1724"/>
                <a:gd name="T58" fmla="*/ 444 w 580"/>
                <a:gd name="T59" fmla="*/ 342 h 1724"/>
                <a:gd name="T60" fmla="*/ 448 w 580"/>
                <a:gd name="T61" fmla="*/ 280 h 1724"/>
                <a:gd name="T62" fmla="*/ 448 w 580"/>
                <a:gd name="T63" fmla="*/ 244 h 1724"/>
                <a:gd name="T64" fmla="*/ 448 w 580"/>
                <a:gd name="T65" fmla="*/ 244 h 1724"/>
                <a:gd name="T66" fmla="*/ 450 w 580"/>
                <a:gd name="T67" fmla="*/ 222 h 1724"/>
                <a:gd name="T68" fmla="*/ 454 w 580"/>
                <a:gd name="T69" fmla="*/ 198 h 1724"/>
                <a:gd name="T70" fmla="*/ 460 w 580"/>
                <a:gd name="T71" fmla="*/ 176 h 1724"/>
                <a:gd name="T72" fmla="*/ 470 w 580"/>
                <a:gd name="T73" fmla="*/ 156 h 1724"/>
                <a:gd name="T74" fmla="*/ 480 w 580"/>
                <a:gd name="T75" fmla="*/ 134 h 1724"/>
                <a:gd name="T76" fmla="*/ 490 w 580"/>
                <a:gd name="T77" fmla="*/ 114 h 1724"/>
                <a:gd name="T78" fmla="*/ 514 w 580"/>
                <a:gd name="T79" fmla="*/ 78 h 1724"/>
                <a:gd name="T80" fmla="*/ 538 w 580"/>
                <a:gd name="T81" fmla="*/ 48 h 1724"/>
                <a:gd name="T82" fmla="*/ 558 w 580"/>
                <a:gd name="T83" fmla="*/ 24 h 1724"/>
                <a:gd name="T84" fmla="*/ 580 w 580"/>
                <a:gd name="T85" fmla="*/ 4 h 1724"/>
                <a:gd name="T86" fmla="*/ 580 w 580"/>
                <a:gd name="T87" fmla="*/ 4 h 1724"/>
                <a:gd name="T88" fmla="*/ 496 w 580"/>
                <a:gd name="T89" fmla="*/ 0 h 1724"/>
                <a:gd name="T90" fmla="*/ 412 w 580"/>
                <a:gd name="T91" fmla="*/ 0 h 1724"/>
                <a:gd name="T92" fmla="*/ 362 w 580"/>
                <a:gd name="T93" fmla="*/ 2 h 1724"/>
                <a:gd name="T94" fmla="*/ 312 w 580"/>
                <a:gd name="T95" fmla="*/ 4 h 1724"/>
                <a:gd name="T96" fmla="*/ 260 w 580"/>
                <a:gd name="T97" fmla="*/ 8 h 1724"/>
                <a:gd name="T98" fmla="*/ 210 w 580"/>
                <a:gd name="T99" fmla="*/ 14 h 1724"/>
                <a:gd name="T100" fmla="*/ 160 w 580"/>
                <a:gd name="T101" fmla="*/ 22 h 1724"/>
                <a:gd name="T102" fmla="*/ 116 w 580"/>
                <a:gd name="T103" fmla="*/ 30 h 1724"/>
                <a:gd name="T104" fmla="*/ 76 w 580"/>
                <a:gd name="T105" fmla="*/ 44 h 1724"/>
                <a:gd name="T106" fmla="*/ 58 w 580"/>
                <a:gd name="T107" fmla="*/ 50 h 1724"/>
                <a:gd name="T108" fmla="*/ 42 w 580"/>
                <a:gd name="T109" fmla="*/ 58 h 1724"/>
                <a:gd name="T110" fmla="*/ 28 w 580"/>
                <a:gd name="T111" fmla="*/ 68 h 1724"/>
                <a:gd name="T112" fmla="*/ 16 w 580"/>
                <a:gd name="T113" fmla="*/ 76 h 1724"/>
                <a:gd name="T114" fmla="*/ 8 w 580"/>
                <a:gd name="T115" fmla="*/ 88 h 1724"/>
                <a:gd name="T116" fmla="*/ 0 w 580"/>
                <a:gd name="T117" fmla="*/ 98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0" h="1724">
                  <a:moveTo>
                    <a:pt x="0" y="98"/>
                  </a:moveTo>
                  <a:lnTo>
                    <a:pt x="0" y="98"/>
                  </a:lnTo>
                  <a:lnTo>
                    <a:pt x="6" y="142"/>
                  </a:lnTo>
                  <a:lnTo>
                    <a:pt x="22" y="258"/>
                  </a:lnTo>
                  <a:lnTo>
                    <a:pt x="40" y="436"/>
                  </a:lnTo>
                  <a:lnTo>
                    <a:pt x="50" y="544"/>
                  </a:lnTo>
                  <a:lnTo>
                    <a:pt x="60" y="660"/>
                  </a:lnTo>
                  <a:lnTo>
                    <a:pt x="70" y="784"/>
                  </a:lnTo>
                  <a:lnTo>
                    <a:pt x="78" y="914"/>
                  </a:lnTo>
                  <a:lnTo>
                    <a:pt x="84" y="1048"/>
                  </a:lnTo>
                  <a:lnTo>
                    <a:pt x="88" y="1182"/>
                  </a:lnTo>
                  <a:lnTo>
                    <a:pt x="90" y="1318"/>
                  </a:lnTo>
                  <a:lnTo>
                    <a:pt x="86" y="1452"/>
                  </a:lnTo>
                  <a:lnTo>
                    <a:pt x="80" y="1582"/>
                  </a:lnTo>
                  <a:lnTo>
                    <a:pt x="76" y="1644"/>
                  </a:lnTo>
                  <a:lnTo>
                    <a:pt x="70" y="1706"/>
                  </a:lnTo>
                  <a:lnTo>
                    <a:pt x="70" y="1706"/>
                  </a:lnTo>
                  <a:lnTo>
                    <a:pt x="94" y="1712"/>
                  </a:lnTo>
                  <a:lnTo>
                    <a:pt x="120" y="1716"/>
                  </a:lnTo>
                  <a:lnTo>
                    <a:pt x="154" y="1720"/>
                  </a:lnTo>
                  <a:lnTo>
                    <a:pt x="194" y="1724"/>
                  </a:lnTo>
                  <a:lnTo>
                    <a:pt x="236" y="1722"/>
                  </a:lnTo>
                  <a:lnTo>
                    <a:pt x="258" y="1720"/>
                  </a:lnTo>
                  <a:lnTo>
                    <a:pt x="280" y="1718"/>
                  </a:lnTo>
                  <a:lnTo>
                    <a:pt x="302" y="1712"/>
                  </a:lnTo>
                  <a:lnTo>
                    <a:pt x="324" y="1706"/>
                  </a:lnTo>
                  <a:lnTo>
                    <a:pt x="324" y="1706"/>
                  </a:lnTo>
                  <a:lnTo>
                    <a:pt x="386" y="1020"/>
                  </a:lnTo>
                  <a:lnTo>
                    <a:pt x="430" y="522"/>
                  </a:lnTo>
                  <a:lnTo>
                    <a:pt x="444" y="342"/>
                  </a:lnTo>
                  <a:lnTo>
                    <a:pt x="448" y="280"/>
                  </a:lnTo>
                  <a:lnTo>
                    <a:pt x="448" y="244"/>
                  </a:lnTo>
                  <a:lnTo>
                    <a:pt x="448" y="244"/>
                  </a:lnTo>
                  <a:lnTo>
                    <a:pt x="450" y="222"/>
                  </a:lnTo>
                  <a:lnTo>
                    <a:pt x="454" y="198"/>
                  </a:lnTo>
                  <a:lnTo>
                    <a:pt x="460" y="176"/>
                  </a:lnTo>
                  <a:lnTo>
                    <a:pt x="470" y="156"/>
                  </a:lnTo>
                  <a:lnTo>
                    <a:pt x="480" y="134"/>
                  </a:lnTo>
                  <a:lnTo>
                    <a:pt x="490" y="114"/>
                  </a:lnTo>
                  <a:lnTo>
                    <a:pt x="514" y="78"/>
                  </a:lnTo>
                  <a:lnTo>
                    <a:pt x="538" y="48"/>
                  </a:lnTo>
                  <a:lnTo>
                    <a:pt x="558" y="24"/>
                  </a:lnTo>
                  <a:lnTo>
                    <a:pt x="580" y="4"/>
                  </a:lnTo>
                  <a:lnTo>
                    <a:pt x="580" y="4"/>
                  </a:lnTo>
                  <a:lnTo>
                    <a:pt x="496" y="0"/>
                  </a:lnTo>
                  <a:lnTo>
                    <a:pt x="412" y="0"/>
                  </a:lnTo>
                  <a:lnTo>
                    <a:pt x="362" y="2"/>
                  </a:lnTo>
                  <a:lnTo>
                    <a:pt x="312" y="4"/>
                  </a:lnTo>
                  <a:lnTo>
                    <a:pt x="260" y="8"/>
                  </a:lnTo>
                  <a:lnTo>
                    <a:pt x="210" y="14"/>
                  </a:lnTo>
                  <a:lnTo>
                    <a:pt x="160" y="22"/>
                  </a:lnTo>
                  <a:lnTo>
                    <a:pt x="116" y="30"/>
                  </a:lnTo>
                  <a:lnTo>
                    <a:pt x="76" y="44"/>
                  </a:lnTo>
                  <a:lnTo>
                    <a:pt x="58" y="50"/>
                  </a:lnTo>
                  <a:lnTo>
                    <a:pt x="42" y="58"/>
                  </a:lnTo>
                  <a:lnTo>
                    <a:pt x="28" y="68"/>
                  </a:lnTo>
                  <a:lnTo>
                    <a:pt x="16" y="76"/>
                  </a:lnTo>
                  <a:lnTo>
                    <a:pt x="8" y="88"/>
                  </a:lnTo>
                  <a:lnTo>
                    <a:pt x="0"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5" name="任意多边形 64"/>
            <p:cNvSpPr/>
            <p:nvPr>
              <p:custDataLst>
                <p:tags r:id="rId39"/>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6" name="任意多边形 65"/>
            <p:cNvSpPr/>
            <p:nvPr>
              <p:custDataLst>
                <p:tags r:id="rId40"/>
              </p:custDataLst>
            </p:nvPr>
          </p:nvSpPr>
          <p:spPr bwMode="auto">
            <a:xfrm>
              <a:off x="2818" y="4653"/>
              <a:ext cx="418" cy="2066"/>
            </a:xfrm>
            <a:custGeom>
              <a:avLst/>
              <a:gdLst>
                <a:gd name="T0" fmla="*/ 346 w 348"/>
                <a:gd name="T1" fmla="*/ 24 h 1722"/>
                <a:gd name="T2" fmla="*/ 346 w 348"/>
                <a:gd name="T3" fmla="*/ 24 h 1722"/>
                <a:gd name="T4" fmla="*/ 346 w 348"/>
                <a:gd name="T5" fmla="*/ 64 h 1722"/>
                <a:gd name="T6" fmla="*/ 348 w 348"/>
                <a:gd name="T7" fmla="*/ 178 h 1722"/>
                <a:gd name="T8" fmla="*/ 348 w 348"/>
                <a:gd name="T9" fmla="*/ 354 h 1722"/>
                <a:gd name="T10" fmla="*/ 344 w 348"/>
                <a:gd name="T11" fmla="*/ 460 h 1722"/>
                <a:gd name="T12" fmla="*/ 340 w 348"/>
                <a:gd name="T13" fmla="*/ 578 h 1722"/>
                <a:gd name="T14" fmla="*/ 334 w 348"/>
                <a:gd name="T15" fmla="*/ 704 h 1722"/>
                <a:gd name="T16" fmla="*/ 326 w 348"/>
                <a:gd name="T17" fmla="*/ 838 h 1722"/>
                <a:gd name="T18" fmla="*/ 314 w 348"/>
                <a:gd name="T19" fmla="*/ 978 h 1722"/>
                <a:gd name="T20" fmla="*/ 298 w 348"/>
                <a:gd name="T21" fmla="*/ 1124 h 1722"/>
                <a:gd name="T22" fmla="*/ 280 w 348"/>
                <a:gd name="T23" fmla="*/ 1270 h 1722"/>
                <a:gd name="T24" fmla="*/ 256 w 348"/>
                <a:gd name="T25" fmla="*/ 1420 h 1722"/>
                <a:gd name="T26" fmla="*/ 244 w 348"/>
                <a:gd name="T27" fmla="*/ 1494 h 1722"/>
                <a:gd name="T28" fmla="*/ 228 w 348"/>
                <a:gd name="T29" fmla="*/ 1568 h 1722"/>
                <a:gd name="T30" fmla="*/ 214 w 348"/>
                <a:gd name="T31" fmla="*/ 1642 h 1722"/>
                <a:gd name="T32" fmla="*/ 196 w 348"/>
                <a:gd name="T33" fmla="*/ 1714 h 1722"/>
                <a:gd name="T34" fmla="*/ 196 w 348"/>
                <a:gd name="T35" fmla="*/ 1714 h 1722"/>
                <a:gd name="T36" fmla="*/ 178 w 348"/>
                <a:gd name="T37" fmla="*/ 1718 h 1722"/>
                <a:gd name="T38" fmla="*/ 158 w 348"/>
                <a:gd name="T39" fmla="*/ 1722 h 1722"/>
                <a:gd name="T40" fmla="*/ 132 w 348"/>
                <a:gd name="T41" fmla="*/ 1722 h 1722"/>
                <a:gd name="T42" fmla="*/ 100 w 348"/>
                <a:gd name="T43" fmla="*/ 1722 h 1722"/>
                <a:gd name="T44" fmla="*/ 68 w 348"/>
                <a:gd name="T45" fmla="*/ 1718 h 1722"/>
                <a:gd name="T46" fmla="*/ 50 w 348"/>
                <a:gd name="T47" fmla="*/ 1714 h 1722"/>
                <a:gd name="T48" fmla="*/ 34 w 348"/>
                <a:gd name="T49" fmla="*/ 1710 h 1722"/>
                <a:gd name="T50" fmla="*/ 16 w 348"/>
                <a:gd name="T51" fmla="*/ 1702 h 1722"/>
                <a:gd name="T52" fmla="*/ 0 w 348"/>
                <a:gd name="T53" fmla="*/ 1694 h 1722"/>
                <a:gd name="T54" fmla="*/ 0 w 348"/>
                <a:gd name="T55" fmla="*/ 1694 h 1722"/>
                <a:gd name="T56" fmla="*/ 20 w 348"/>
                <a:gd name="T57" fmla="*/ 1246 h 1722"/>
                <a:gd name="T58" fmla="*/ 34 w 348"/>
                <a:gd name="T59" fmla="*/ 906 h 1722"/>
                <a:gd name="T60" fmla="*/ 38 w 348"/>
                <a:gd name="T61" fmla="*/ 770 h 1722"/>
                <a:gd name="T62" fmla="*/ 40 w 348"/>
                <a:gd name="T63" fmla="*/ 680 h 1722"/>
                <a:gd name="T64" fmla="*/ 40 w 348"/>
                <a:gd name="T65" fmla="*/ 680 h 1722"/>
                <a:gd name="T66" fmla="*/ 42 w 348"/>
                <a:gd name="T67" fmla="*/ 608 h 1722"/>
                <a:gd name="T68" fmla="*/ 48 w 348"/>
                <a:gd name="T69" fmla="*/ 520 h 1722"/>
                <a:gd name="T70" fmla="*/ 56 w 348"/>
                <a:gd name="T71" fmla="*/ 422 h 1722"/>
                <a:gd name="T72" fmla="*/ 66 w 348"/>
                <a:gd name="T73" fmla="*/ 322 h 1722"/>
                <a:gd name="T74" fmla="*/ 78 w 348"/>
                <a:gd name="T75" fmla="*/ 230 h 1722"/>
                <a:gd name="T76" fmla="*/ 88 w 348"/>
                <a:gd name="T77" fmla="*/ 148 h 1722"/>
                <a:gd name="T78" fmla="*/ 98 w 348"/>
                <a:gd name="T79" fmla="*/ 90 h 1722"/>
                <a:gd name="T80" fmla="*/ 104 w 348"/>
                <a:gd name="T81" fmla="*/ 58 h 1722"/>
                <a:gd name="T82" fmla="*/ 104 w 348"/>
                <a:gd name="T83" fmla="*/ 58 h 1722"/>
                <a:gd name="T84" fmla="*/ 108 w 348"/>
                <a:gd name="T85" fmla="*/ 52 h 1722"/>
                <a:gd name="T86" fmla="*/ 116 w 348"/>
                <a:gd name="T87" fmla="*/ 44 h 1722"/>
                <a:gd name="T88" fmla="*/ 124 w 348"/>
                <a:gd name="T89" fmla="*/ 36 h 1722"/>
                <a:gd name="T90" fmla="*/ 136 w 348"/>
                <a:gd name="T91" fmla="*/ 30 h 1722"/>
                <a:gd name="T92" fmla="*/ 164 w 348"/>
                <a:gd name="T93" fmla="*/ 16 h 1722"/>
                <a:gd name="T94" fmla="*/ 180 w 348"/>
                <a:gd name="T95" fmla="*/ 10 h 1722"/>
                <a:gd name="T96" fmla="*/ 196 w 348"/>
                <a:gd name="T97" fmla="*/ 6 h 1722"/>
                <a:gd name="T98" fmla="*/ 214 w 348"/>
                <a:gd name="T99" fmla="*/ 2 h 1722"/>
                <a:gd name="T100" fmla="*/ 234 w 348"/>
                <a:gd name="T101" fmla="*/ 0 h 1722"/>
                <a:gd name="T102" fmla="*/ 252 w 348"/>
                <a:gd name="T103" fmla="*/ 0 h 1722"/>
                <a:gd name="T104" fmla="*/ 272 w 348"/>
                <a:gd name="T105" fmla="*/ 0 h 1722"/>
                <a:gd name="T106" fmla="*/ 290 w 348"/>
                <a:gd name="T107" fmla="*/ 2 h 1722"/>
                <a:gd name="T108" fmla="*/ 310 w 348"/>
                <a:gd name="T109" fmla="*/ 8 h 1722"/>
                <a:gd name="T110" fmla="*/ 328 w 348"/>
                <a:gd name="T111" fmla="*/ 14 h 1722"/>
                <a:gd name="T112" fmla="*/ 346 w 348"/>
                <a:gd name="T113" fmla="*/ 24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1722">
                  <a:moveTo>
                    <a:pt x="346" y="24"/>
                  </a:moveTo>
                  <a:lnTo>
                    <a:pt x="346" y="24"/>
                  </a:lnTo>
                  <a:lnTo>
                    <a:pt x="346" y="64"/>
                  </a:lnTo>
                  <a:lnTo>
                    <a:pt x="348" y="178"/>
                  </a:lnTo>
                  <a:lnTo>
                    <a:pt x="348" y="354"/>
                  </a:lnTo>
                  <a:lnTo>
                    <a:pt x="344" y="460"/>
                  </a:lnTo>
                  <a:lnTo>
                    <a:pt x="340" y="578"/>
                  </a:lnTo>
                  <a:lnTo>
                    <a:pt x="334" y="704"/>
                  </a:lnTo>
                  <a:lnTo>
                    <a:pt x="326" y="838"/>
                  </a:lnTo>
                  <a:lnTo>
                    <a:pt x="314" y="978"/>
                  </a:lnTo>
                  <a:lnTo>
                    <a:pt x="298" y="1124"/>
                  </a:lnTo>
                  <a:lnTo>
                    <a:pt x="280" y="1270"/>
                  </a:lnTo>
                  <a:lnTo>
                    <a:pt x="256" y="1420"/>
                  </a:lnTo>
                  <a:lnTo>
                    <a:pt x="244" y="1494"/>
                  </a:lnTo>
                  <a:lnTo>
                    <a:pt x="228" y="1568"/>
                  </a:lnTo>
                  <a:lnTo>
                    <a:pt x="214" y="1642"/>
                  </a:lnTo>
                  <a:lnTo>
                    <a:pt x="196" y="1714"/>
                  </a:lnTo>
                  <a:lnTo>
                    <a:pt x="196" y="1714"/>
                  </a:lnTo>
                  <a:lnTo>
                    <a:pt x="178" y="1718"/>
                  </a:lnTo>
                  <a:lnTo>
                    <a:pt x="158" y="1722"/>
                  </a:lnTo>
                  <a:lnTo>
                    <a:pt x="132" y="1722"/>
                  </a:lnTo>
                  <a:lnTo>
                    <a:pt x="100" y="1722"/>
                  </a:lnTo>
                  <a:lnTo>
                    <a:pt x="68" y="1718"/>
                  </a:lnTo>
                  <a:lnTo>
                    <a:pt x="50" y="1714"/>
                  </a:lnTo>
                  <a:lnTo>
                    <a:pt x="34" y="1710"/>
                  </a:lnTo>
                  <a:lnTo>
                    <a:pt x="16" y="1702"/>
                  </a:lnTo>
                  <a:lnTo>
                    <a:pt x="0" y="1694"/>
                  </a:lnTo>
                  <a:lnTo>
                    <a:pt x="0" y="1694"/>
                  </a:lnTo>
                  <a:lnTo>
                    <a:pt x="20" y="1246"/>
                  </a:lnTo>
                  <a:lnTo>
                    <a:pt x="34" y="906"/>
                  </a:lnTo>
                  <a:lnTo>
                    <a:pt x="38" y="770"/>
                  </a:lnTo>
                  <a:lnTo>
                    <a:pt x="40" y="680"/>
                  </a:lnTo>
                  <a:lnTo>
                    <a:pt x="40" y="680"/>
                  </a:lnTo>
                  <a:lnTo>
                    <a:pt x="42" y="608"/>
                  </a:lnTo>
                  <a:lnTo>
                    <a:pt x="48" y="520"/>
                  </a:lnTo>
                  <a:lnTo>
                    <a:pt x="56" y="422"/>
                  </a:lnTo>
                  <a:lnTo>
                    <a:pt x="66" y="322"/>
                  </a:lnTo>
                  <a:lnTo>
                    <a:pt x="78" y="230"/>
                  </a:lnTo>
                  <a:lnTo>
                    <a:pt x="88" y="148"/>
                  </a:lnTo>
                  <a:lnTo>
                    <a:pt x="98" y="90"/>
                  </a:lnTo>
                  <a:lnTo>
                    <a:pt x="104" y="58"/>
                  </a:lnTo>
                  <a:lnTo>
                    <a:pt x="104" y="58"/>
                  </a:lnTo>
                  <a:lnTo>
                    <a:pt x="108" y="52"/>
                  </a:lnTo>
                  <a:lnTo>
                    <a:pt x="116" y="44"/>
                  </a:lnTo>
                  <a:lnTo>
                    <a:pt x="124" y="36"/>
                  </a:lnTo>
                  <a:lnTo>
                    <a:pt x="136" y="30"/>
                  </a:lnTo>
                  <a:lnTo>
                    <a:pt x="164" y="16"/>
                  </a:lnTo>
                  <a:lnTo>
                    <a:pt x="180" y="10"/>
                  </a:lnTo>
                  <a:lnTo>
                    <a:pt x="196" y="6"/>
                  </a:lnTo>
                  <a:lnTo>
                    <a:pt x="214" y="2"/>
                  </a:lnTo>
                  <a:lnTo>
                    <a:pt x="234" y="0"/>
                  </a:lnTo>
                  <a:lnTo>
                    <a:pt x="252" y="0"/>
                  </a:lnTo>
                  <a:lnTo>
                    <a:pt x="272" y="0"/>
                  </a:lnTo>
                  <a:lnTo>
                    <a:pt x="290" y="2"/>
                  </a:lnTo>
                  <a:lnTo>
                    <a:pt x="310" y="8"/>
                  </a:lnTo>
                  <a:lnTo>
                    <a:pt x="328" y="14"/>
                  </a:lnTo>
                  <a:lnTo>
                    <a:pt x="34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7" name="任意多边形 66"/>
            <p:cNvSpPr/>
            <p:nvPr>
              <p:custDataLst>
                <p:tags r:id="rId41"/>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8" name="任意多边形 67"/>
            <p:cNvSpPr/>
            <p:nvPr>
              <p:custDataLst>
                <p:tags r:id="rId42"/>
              </p:custDataLst>
            </p:nvPr>
          </p:nvSpPr>
          <p:spPr bwMode="auto">
            <a:xfrm>
              <a:off x="2910" y="4809"/>
              <a:ext cx="170" cy="1716"/>
            </a:xfrm>
            <a:custGeom>
              <a:avLst/>
              <a:gdLst>
                <a:gd name="T0" fmla="*/ 142 w 142"/>
                <a:gd name="T1" fmla="*/ 0 h 1430"/>
                <a:gd name="T2" fmla="*/ 142 w 142"/>
                <a:gd name="T3" fmla="*/ 0 h 1430"/>
                <a:gd name="T4" fmla="*/ 136 w 142"/>
                <a:gd name="T5" fmla="*/ 12 h 1430"/>
                <a:gd name="T6" fmla="*/ 128 w 142"/>
                <a:gd name="T7" fmla="*/ 26 h 1430"/>
                <a:gd name="T8" fmla="*/ 120 w 142"/>
                <a:gd name="T9" fmla="*/ 48 h 1430"/>
                <a:gd name="T10" fmla="*/ 112 w 142"/>
                <a:gd name="T11" fmla="*/ 74 h 1430"/>
                <a:gd name="T12" fmla="*/ 104 w 142"/>
                <a:gd name="T13" fmla="*/ 108 h 1430"/>
                <a:gd name="T14" fmla="*/ 98 w 142"/>
                <a:gd name="T15" fmla="*/ 150 h 1430"/>
                <a:gd name="T16" fmla="*/ 94 w 142"/>
                <a:gd name="T17" fmla="*/ 198 h 1430"/>
                <a:gd name="T18" fmla="*/ 94 w 142"/>
                <a:gd name="T19" fmla="*/ 198 h 1430"/>
                <a:gd name="T20" fmla="*/ 80 w 142"/>
                <a:gd name="T21" fmla="*/ 420 h 1430"/>
                <a:gd name="T22" fmla="*/ 56 w 142"/>
                <a:gd name="T23" fmla="*/ 786 h 1430"/>
                <a:gd name="T24" fmla="*/ 42 w 142"/>
                <a:gd name="T25" fmla="*/ 982 h 1430"/>
                <a:gd name="T26" fmla="*/ 28 w 142"/>
                <a:gd name="T27" fmla="*/ 1166 h 1430"/>
                <a:gd name="T28" fmla="*/ 14 w 142"/>
                <a:gd name="T29" fmla="*/ 1322 h 1430"/>
                <a:gd name="T30" fmla="*/ 6 w 142"/>
                <a:gd name="T31" fmla="*/ 1382 h 1430"/>
                <a:gd name="T32" fmla="*/ 0 w 142"/>
                <a:gd name="T33" fmla="*/ 1430 h 1430"/>
                <a:gd name="T34" fmla="*/ 0 w 142"/>
                <a:gd name="T35" fmla="*/ 1430 h 1430"/>
                <a:gd name="T36" fmla="*/ 38 w 142"/>
                <a:gd name="T37" fmla="*/ 858 h 1430"/>
                <a:gd name="T38" fmla="*/ 62 w 142"/>
                <a:gd name="T39" fmla="*/ 442 h 1430"/>
                <a:gd name="T40" fmla="*/ 70 w 142"/>
                <a:gd name="T41" fmla="*/ 290 h 1430"/>
                <a:gd name="T42" fmla="*/ 72 w 142"/>
                <a:gd name="T43" fmla="*/ 238 h 1430"/>
                <a:gd name="T44" fmla="*/ 72 w 142"/>
                <a:gd name="T45" fmla="*/ 206 h 1430"/>
                <a:gd name="T46" fmla="*/ 72 w 142"/>
                <a:gd name="T47" fmla="*/ 206 h 1430"/>
                <a:gd name="T48" fmla="*/ 72 w 142"/>
                <a:gd name="T49" fmla="*/ 188 h 1430"/>
                <a:gd name="T50" fmla="*/ 72 w 142"/>
                <a:gd name="T51" fmla="*/ 168 h 1430"/>
                <a:gd name="T52" fmla="*/ 78 w 142"/>
                <a:gd name="T53" fmla="*/ 134 h 1430"/>
                <a:gd name="T54" fmla="*/ 88 w 142"/>
                <a:gd name="T55" fmla="*/ 102 h 1430"/>
                <a:gd name="T56" fmla="*/ 100 w 142"/>
                <a:gd name="T57" fmla="*/ 74 h 1430"/>
                <a:gd name="T58" fmla="*/ 112 w 142"/>
                <a:gd name="T59" fmla="*/ 50 h 1430"/>
                <a:gd name="T60" fmla="*/ 124 w 142"/>
                <a:gd name="T61" fmla="*/ 28 h 1430"/>
                <a:gd name="T62" fmla="*/ 142 w 142"/>
                <a:gd name="T63"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 h="1430">
                  <a:moveTo>
                    <a:pt x="142" y="0"/>
                  </a:moveTo>
                  <a:lnTo>
                    <a:pt x="142" y="0"/>
                  </a:lnTo>
                  <a:lnTo>
                    <a:pt x="136" y="12"/>
                  </a:lnTo>
                  <a:lnTo>
                    <a:pt x="128" y="26"/>
                  </a:lnTo>
                  <a:lnTo>
                    <a:pt x="120" y="48"/>
                  </a:lnTo>
                  <a:lnTo>
                    <a:pt x="112" y="74"/>
                  </a:lnTo>
                  <a:lnTo>
                    <a:pt x="104" y="108"/>
                  </a:lnTo>
                  <a:lnTo>
                    <a:pt x="98" y="150"/>
                  </a:lnTo>
                  <a:lnTo>
                    <a:pt x="94" y="198"/>
                  </a:lnTo>
                  <a:lnTo>
                    <a:pt x="94" y="198"/>
                  </a:lnTo>
                  <a:lnTo>
                    <a:pt x="80" y="420"/>
                  </a:lnTo>
                  <a:lnTo>
                    <a:pt x="56" y="786"/>
                  </a:lnTo>
                  <a:lnTo>
                    <a:pt x="42" y="982"/>
                  </a:lnTo>
                  <a:lnTo>
                    <a:pt x="28" y="1166"/>
                  </a:lnTo>
                  <a:lnTo>
                    <a:pt x="14" y="1322"/>
                  </a:lnTo>
                  <a:lnTo>
                    <a:pt x="6" y="1382"/>
                  </a:lnTo>
                  <a:lnTo>
                    <a:pt x="0" y="1430"/>
                  </a:lnTo>
                  <a:lnTo>
                    <a:pt x="0" y="1430"/>
                  </a:lnTo>
                  <a:lnTo>
                    <a:pt x="38" y="858"/>
                  </a:lnTo>
                  <a:lnTo>
                    <a:pt x="62" y="442"/>
                  </a:lnTo>
                  <a:lnTo>
                    <a:pt x="70" y="290"/>
                  </a:lnTo>
                  <a:lnTo>
                    <a:pt x="72" y="238"/>
                  </a:lnTo>
                  <a:lnTo>
                    <a:pt x="72" y="206"/>
                  </a:lnTo>
                  <a:lnTo>
                    <a:pt x="72" y="206"/>
                  </a:lnTo>
                  <a:lnTo>
                    <a:pt x="72" y="188"/>
                  </a:lnTo>
                  <a:lnTo>
                    <a:pt x="72" y="168"/>
                  </a:lnTo>
                  <a:lnTo>
                    <a:pt x="78" y="134"/>
                  </a:lnTo>
                  <a:lnTo>
                    <a:pt x="88" y="102"/>
                  </a:lnTo>
                  <a:lnTo>
                    <a:pt x="100" y="74"/>
                  </a:lnTo>
                  <a:lnTo>
                    <a:pt x="112" y="50"/>
                  </a:lnTo>
                  <a:lnTo>
                    <a:pt x="124" y="28"/>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69" name="任意多边形 68"/>
            <p:cNvSpPr/>
            <p:nvPr>
              <p:custDataLst>
                <p:tags r:id="rId43"/>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0" name="任意多边形 69"/>
            <p:cNvSpPr/>
            <p:nvPr>
              <p:custDataLst>
                <p:tags r:id="rId44"/>
              </p:custDataLst>
            </p:nvPr>
          </p:nvSpPr>
          <p:spPr bwMode="auto">
            <a:xfrm>
              <a:off x="1986" y="3376"/>
              <a:ext cx="1339" cy="1522"/>
            </a:xfrm>
            <a:custGeom>
              <a:avLst/>
              <a:gdLst>
                <a:gd name="T0" fmla="*/ 224 w 1116"/>
                <a:gd name="T1" fmla="*/ 22 h 1268"/>
                <a:gd name="T2" fmla="*/ 224 w 1116"/>
                <a:gd name="T3" fmla="*/ 22 h 1268"/>
                <a:gd name="T4" fmla="*/ 130 w 1116"/>
                <a:gd name="T5" fmla="*/ 42 h 1268"/>
                <a:gd name="T6" fmla="*/ 58 w 1116"/>
                <a:gd name="T7" fmla="*/ 58 h 1268"/>
                <a:gd name="T8" fmla="*/ 8 w 1116"/>
                <a:gd name="T9" fmla="*/ 70 h 1268"/>
                <a:gd name="T10" fmla="*/ 8 w 1116"/>
                <a:gd name="T11" fmla="*/ 70 h 1268"/>
                <a:gd name="T12" fmla="*/ 2 w 1116"/>
                <a:gd name="T13" fmla="*/ 74 h 1268"/>
                <a:gd name="T14" fmla="*/ 0 w 1116"/>
                <a:gd name="T15" fmla="*/ 82 h 1268"/>
                <a:gd name="T16" fmla="*/ 0 w 1116"/>
                <a:gd name="T17" fmla="*/ 90 h 1268"/>
                <a:gd name="T18" fmla="*/ 4 w 1116"/>
                <a:gd name="T19" fmla="*/ 102 h 1268"/>
                <a:gd name="T20" fmla="*/ 18 w 1116"/>
                <a:gd name="T21" fmla="*/ 132 h 1268"/>
                <a:gd name="T22" fmla="*/ 38 w 1116"/>
                <a:gd name="T23" fmla="*/ 170 h 1268"/>
                <a:gd name="T24" fmla="*/ 90 w 1116"/>
                <a:gd name="T25" fmla="*/ 260 h 1268"/>
                <a:gd name="T26" fmla="*/ 116 w 1116"/>
                <a:gd name="T27" fmla="*/ 308 h 1268"/>
                <a:gd name="T28" fmla="*/ 140 w 1116"/>
                <a:gd name="T29" fmla="*/ 356 h 1268"/>
                <a:gd name="T30" fmla="*/ 140 w 1116"/>
                <a:gd name="T31" fmla="*/ 356 h 1268"/>
                <a:gd name="T32" fmla="*/ 150 w 1116"/>
                <a:gd name="T33" fmla="*/ 386 h 1268"/>
                <a:gd name="T34" fmla="*/ 164 w 1116"/>
                <a:gd name="T35" fmla="*/ 424 h 1268"/>
                <a:gd name="T36" fmla="*/ 196 w 1116"/>
                <a:gd name="T37" fmla="*/ 526 h 1268"/>
                <a:gd name="T38" fmla="*/ 234 w 1116"/>
                <a:gd name="T39" fmla="*/ 650 h 1268"/>
                <a:gd name="T40" fmla="*/ 270 w 1116"/>
                <a:gd name="T41" fmla="*/ 788 h 1268"/>
                <a:gd name="T42" fmla="*/ 306 w 1116"/>
                <a:gd name="T43" fmla="*/ 928 h 1268"/>
                <a:gd name="T44" fmla="*/ 336 w 1116"/>
                <a:gd name="T45" fmla="*/ 1062 h 1268"/>
                <a:gd name="T46" fmla="*/ 360 w 1116"/>
                <a:gd name="T47" fmla="*/ 1178 h 1268"/>
                <a:gd name="T48" fmla="*/ 368 w 1116"/>
                <a:gd name="T49" fmla="*/ 1228 h 1268"/>
                <a:gd name="T50" fmla="*/ 372 w 1116"/>
                <a:gd name="T51" fmla="*/ 1268 h 1268"/>
                <a:gd name="T52" fmla="*/ 372 w 1116"/>
                <a:gd name="T53" fmla="*/ 1268 h 1268"/>
                <a:gd name="T54" fmla="*/ 442 w 1116"/>
                <a:gd name="T55" fmla="*/ 1252 h 1268"/>
                <a:gd name="T56" fmla="*/ 602 w 1116"/>
                <a:gd name="T57" fmla="*/ 1212 h 1268"/>
                <a:gd name="T58" fmla="*/ 690 w 1116"/>
                <a:gd name="T59" fmla="*/ 1192 h 1268"/>
                <a:gd name="T60" fmla="*/ 774 w 1116"/>
                <a:gd name="T61" fmla="*/ 1174 h 1268"/>
                <a:gd name="T62" fmla="*/ 842 w 1116"/>
                <a:gd name="T63" fmla="*/ 1162 h 1268"/>
                <a:gd name="T64" fmla="*/ 868 w 1116"/>
                <a:gd name="T65" fmla="*/ 1158 h 1268"/>
                <a:gd name="T66" fmla="*/ 886 w 1116"/>
                <a:gd name="T67" fmla="*/ 1156 h 1268"/>
                <a:gd name="T68" fmla="*/ 886 w 1116"/>
                <a:gd name="T69" fmla="*/ 1078 h 1268"/>
                <a:gd name="T70" fmla="*/ 886 w 1116"/>
                <a:gd name="T71" fmla="*/ 1078 h 1268"/>
                <a:gd name="T72" fmla="*/ 900 w 1116"/>
                <a:gd name="T73" fmla="*/ 1100 h 1268"/>
                <a:gd name="T74" fmla="*/ 910 w 1116"/>
                <a:gd name="T75" fmla="*/ 1122 h 1268"/>
                <a:gd name="T76" fmla="*/ 920 w 1116"/>
                <a:gd name="T77" fmla="*/ 1146 h 1268"/>
                <a:gd name="T78" fmla="*/ 920 w 1116"/>
                <a:gd name="T79" fmla="*/ 1146 h 1268"/>
                <a:gd name="T80" fmla="*/ 1000 w 1116"/>
                <a:gd name="T81" fmla="*/ 1144 h 1268"/>
                <a:gd name="T82" fmla="*/ 1066 w 1116"/>
                <a:gd name="T83" fmla="*/ 1144 h 1268"/>
                <a:gd name="T84" fmla="*/ 1116 w 1116"/>
                <a:gd name="T85" fmla="*/ 1146 h 1268"/>
                <a:gd name="T86" fmla="*/ 1116 w 1116"/>
                <a:gd name="T87" fmla="*/ 1146 h 1268"/>
                <a:gd name="T88" fmla="*/ 1054 w 1116"/>
                <a:gd name="T89" fmla="*/ 998 h 1268"/>
                <a:gd name="T90" fmla="*/ 988 w 1116"/>
                <a:gd name="T91" fmla="*/ 844 h 1268"/>
                <a:gd name="T92" fmla="*/ 906 w 1116"/>
                <a:gd name="T93" fmla="*/ 660 h 1268"/>
                <a:gd name="T94" fmla="*/ 820 w 1116"/>
                <a:gd name="T95" fmla="*/ 464 h 1268"/>
                <a:gd name="T96" fmla="*/ 732 w 1116"/>
                <a:gd name="T97" fmla="*/ 276 h 1268"/>
                <a:gd name="T98" fmla="*/ 692 w 1116"/>
                <a:gd name="T99" fmla="*/ 192 h 1268"/>
                <a:gd name="T100" fmla="*/ 654 w 1116"/>
                <a:gd name="T101" fmla="*/ 116 h 1268"/>
                <a:gd name="T102" fmla="*/ 620 w 1116"/>
                <a:gd name="T103" fmla="*/ 50 h 1268"/>
                <a:gd name="T104" fmla="*/ 590 w 1116"/>
                <a:gd name="T105" fmla="*/ 0 h 1268"/>
                <a:gd name="T106" fmla="*/ 590 w 1116"/>
                <a:gd name="T107" fmla="*/ 0 h 1268"/>
                <a:gd name="T108" fmla="*/ 546 w 1116"/>
                <a:gd name="T109" fmla="*/ 0 h 1268"/>
                <a:gd name="T110" fmla="*/ 442 w 1116"/>
                <a:gd name="T111" fmla="*/ 2 h 1268"/>
                <a:gd name="T112" fmla="*/ 380 w 1116"/>
                <a:gd name="T113" fmla="*/ 6 h 1268"/>
                <a:gd name="T114" fmla="*/ 320 w 1116"/>
                <a:gd name="T115" fmla="*/ 10 h 1268"/>
                <a:gd name="T116" fmla="*/ 266 w 1116"/>
                <a:gd name="T117" fmla="*/ 14 h 1268"/>
                <a:gd name="T118" fmla="*/ 224 w 1116"/>
                <a:gd name="T119" fmla="*/ 2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268">
                  <a:moveTo>
                    <a:pt x="224" y="22"/>
                  </a:moveTo>
                  <a:lnTo>
                    <a:pt x="224" y="22"/>
                  </a:lnTo>
                  <a:lnTo>
                    <a:pt x="130" y="42"/>
                  </a:lnTo>
                  <a:lnTo>
                    <a:pt x="58" y="58"/>
                  </a:lnTo>
                  <a:lnTo>
                    <a:pt x="8" y="70"/>
                  </a:lnTo>
                  <a:lnTo>
                    <a:pt x="8" y="70"/>
                  </a:lnTo>
                  <a:lnTo>
                    <a:pt x="2" y="74"/>
                  </a:lnTo>
                  <a:lnTo>
                    <a:pt x="0" y="82"/>
                  </a:lnTo>
                  <a:lnTo>
                    <a:pt x="0" y="90"/>
                  </a:lnTo>
                  <a:lnTo>
                    <a:pt x="4" y="102"/>
                  </a:lnTo>
                  <a:lnTo>
                    <a:pt x="18" y="132"/>
                  </a:lnTo>
                  <a:lnTo>
                    <a:pt x="38" y="170"/>
                  </a:lnTo>
                  <a:lnTo>
                    <a:pt x="90" y="260"/>
                  </a:lnTo>
                  <a:lnTo>
                    <a:pt x="116" y="308"/>
                  </a:lnTo>
                  <a:lnTo>
                    <a:pt x="140" y="356"/>
                  </a:lnTo>
                  <a:lnTo>
                    <a:pt x="140" y="356"/>
                  </a:lnTo>
                  <a:lnTo>
                    <a:pt x="150" y="386"/>
                  </a:lnTo>
                  <a:lnTo>
                    <a:pt x="164" y="424"/>
                  </a:lnTo>
                  <a:lnTo>
                    <a:pt x="196" y="526"/>
                  </a:lnTo>
                  <a:lnTo>
                    <a:pt x="234" y="650"/>
                  </a:lnTo>
                  <a:lnTo>
                    <a:pt x="270" y="788"/>
                  </a:lnTo>
                  <a:lnTo>
                    <a:pt x="306" y="928"/>
                  </a:lnTo>
                  <a:lnTo>
                    <a:pt x="336" y="1062"/>
                  </a:lnTo>
                  <a:lnTo>
                    <a:pt x="360" y="1178"/>
                  </a:lnTo>
                  <a:lnTo>
                    <a:pt x="368" y="1228"/>
                  </a:lnTo>
                  <a:lnTo>
                    <a:pt x="372" y="1268"/>
                  </a:lnTo>
                  <a:lnTo>
                    <a:pt x="372" y="1268"/>
                  </a:lnTo>
                  <a:lnTo>
                    <a:pt x="442" y="1252"/>
                  </a:lnTo>
                  <a:lnTo>
                    <a:pt x="602" y="1212"/>
                  </a:lnTo>
                  <a:lnTo>
                    <a:pt x="690" y="1192"/>
                  </a:lnTo>
                  <a:lnTo>
                    <a:pt x="774" y="1174"/>
                  </a:lnTo>
                  <a:lnTo>
                    <a:pt x="842" y="1162"/>
                  </a:lnTo>
                  <a:lnTo>
                    <a:pt x="868" y="1158"/>
                  </a:lnTo>
                  <a:lnTo>
                    <a:pt x="886" y="1156"/>
                  </a:lnTo>
                  <a:lnTo>
                    <a:pt x="886" y="1078"/>
                  </a:lnTo>
                  <a:lnTo>
                    <a:pt x="886" y="1078"/>
                  </a:lnTo>
                  <a:lnTo>
                    <a:pt x="900" y="1100"/>
                  </a:lnTo>
                  <a:lnTo>
                    <a:pt x="910" y="1122"/>
                  </a:lnTo>
                  <a:lnTo>
                    <a:pt x="920" y="1146"/>
                  </a:lnTo>
                  <a:lnTo>
                    <a:pt x="920" y="1146"/>
                  </a:lnTo>
                  <a:lnTo>
                    <a:pt x="1000" y="1144"/>
                  </a:lnTo>
                  <a:lnTo>
                    <a:pt x="1066" y="1144"/>
                  </a:lnTo>
                  <a:lnTo>
                    <a:pt x="1116" y="1146"/>
                  </a:lnTo>
                  <a:lnTo>
                    <a:pt x="1116" y="1146"/>
                  </a:lnTo>
                  <a:lnTo>
                    <a:pt x="1054" y="998"/>
                  </a:lnTo>
                  <a:lnTo>
                    <a:pt x="988" y="844"/>
                  </a:lnTo>
                  <a:lnTo>
                    <a:pt x="906" y="660"/>
                  </a:lnTo>
                  <a:lnTo>
                    <a:pt x="820" y="464"/>
                  </a:lnTo>
                  <a:lnTo>
                    <a:pt x="732" y="276"/>
                  </a:lnTo>
                  <a:lnTo>
                    <a:pt x="692" y="192"/>
                  </a:lnTo>
                  <a:lnTo>
                    <a:pt x="654" y="116"/>
                  </a:lnTo>
                  <a:lnTo>
                    <a:pt x="620" y="50"/>
                  </a:lnTo>
                  <a:lnTo>
                    <a:pt x="590" y="0"/>
                  </a:lnTo>
                  <a:lnTo>
                    <a:pt x="590" y="0"/>
                  </a:lnTo>
                  <a:lnTo>
                    <a:pt x="546" y="0"/>
                  </a:lnTo>
                  <a:lnTo>
                    <a:pt x="442" y="2"/>
                  </a:lnTo>
                  <a:lnTo>
                    <a:pt x="380" y="6"/>
                  </a:lnTo>
                  <a:lnTo>
                    <a:pt x="320" y="10"/>
                  </a:lnTo>
                  <a:lnTo>
                    <a:pt x="266" y="14"/>
                  </a:lnTo>
                  <a:lnTo>
                    <a:pt x="224"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1" name="任意多边形 70"/>
            <p:cNvSpPr/>
            <p:nvPr>
              <p:custDataLst>
                <p:tags r:id="rId45"/>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2" name="任意多边形 71"/>
            <p:cNvSpPr/>
            <p:nvPr>
              <p:custDataLst>
                <p:tags r:id="rId46"/>
              </p:custDataLst>
            </p:nvPr>
          </p:nvSpPr>
          <p:spPr bwMode="auto">
            <a:xfrm>
              <a:off x="2319" y="3196"/>
              <a:ext cx="228" cy="343"/>
            </a:xfrm>
            <a:custGeom>
              <a:avLst/>
              <a:gdLst>
                <a:gd name="T0" fmla="*/ 98 w 190"/>
                <a:gd name="T1" fmla="*/ 26 h 286"/>
                <a:gd name="T2" fmla="*/ 98 w 190"/>
                <a:gd name="T3" fmla="*/ 26 h 286"/>
                <a:gd name="T4" fmla="*/ 134 w 190"/>
                <a:gd name="T5" fmla="*/ 90 h 286"/>
                <a:gd name="T6" fmla="*/ 164 w 190"/>
                <a:gd name="T7" fmla="*/ 138 h 286"/>
                <a:gd name="T8" fmla="*/ 176 w 190"/>
                <a:gd name="T9" fmla="*/ 156 h 286"/>
                <a:gd name="T10" fmla="*/ 188 w 190"/>
                <a:gd name="T11" fmla="*/ 168 h 286"/>
                <a:gd name="T12" fmla="*/ 188 w 190"/>
                <a:gd name="T13" fmla="*/ 168 h 286"/>
                <a:gd name="T14" fmla="*/ 190 w 190"/>
                <a:gd name="T15" fmla="*/ 210 h 286"/>
                <a:gd name="T16" fmla="*/ 188 w 190"/>
                <a:gd name="T17" fmla="*/ 240 h 286"/>
                <a:gd name="T18" fmla="*/ 182 w 190"/>
                <a:gd name="T19" fmla="*/ 262 h 286"/>
                <a:gd name="T20" fmla="*/ 180 w 190"/>
                <a:gd name="T21" fmla="*/ 270 h 286"/>
                <a:gd name="T22" fmla="*/ 174 w 190"/>
                <a:gd name="T23" fmla="*/ 276 h 286"/>
                <a:gd name="T24" fmla="*/ 170 w 190"/>
                <a:gd name="T25" fmla="*/ 282 h 286"/>
                <a:gd name="T26" fmla="*/ 166 w 190"/>
                <a:gd name="T27" fmla="*/ 284 h 286"/>
                <a:gd name="T28" fmla="*/ 160 w 190"/>
                <a:gd name="T29" fmla="*/ 286 h 286"/>
                <a:gd name="T30" fmla="*/ 154 w 190"/>
                <a:gd name="T31" fmla="*/ 286 h 286"/>
                <a:gd name="T32" fmla="*/ 140 w 190"/>
                <a:gd name="T33" fmla="*/ 282 h 286"/>
                <a:gd name="T34" fmla="*/ 128 w 190"/>
                <a:gd name="T35" fmla="*/ 276 h 286"/>
                <a:gd name="T36" fmla="*/ 114 w 190"/>
                <a:gd name="T37" fmla="*/ 266 h 286"/>
                <a:gd name="T38" fmla="*/ 100 w 190"/>
                <a:gd name="T39" fmla="*/ 254 h 286"/>
                <a:gd name="T40" fmla="*/ 76 w 190"/>
                <a:gd name="T41" fmla="*/ 228 h 286"/>
                <a:gd name="T42" fmla="*/ 60 w 190"/>
                <a:gd name="T43" fmla="*/ 208 h 286"/>
                <a:gd name="T44" fmla="*/ 52 w 190"/>
                <a:gd name="T45" fmla="*/ 198 h 286"/>
                <a:gd name="T46" fmla="*/ 52 w 190"/>
                <a:gd name="T47" fmla="*/ 198 h 286"/>
                <a:gd name="T48" fmla="*/ 30 w 190"/>
                <a:gd name="T49" fmla="*/ 134 h 286"/>
                <a:gd name="T50" fmla="*/ 12 w 190"/>
                <a:gd name="T51" fmla="*/ 76 h 286"/>
                <a:gd name="T52" fmla="*/ 0 w 190"/>
                <a:gd name="T53" fmla="*/ 26 h 286"/>
                <a:gd name="T54" fmla="*/ 0 w 190"/>
                <a:gd name="T55" fmla="*/ 26 h 286"/>
                <a:gd name="T56" fmla="*/ 0 w 190"/>
                <a:gd name="T57" fmla="*/ 16 h 286"/>
                <a:gd name="T58" fmla="*/ 0 w 190"/>
                <a:gd name="T59" fmla="*/ 10 h 286"/>
                <a:gd name="T60" fmla="*/ 4 w 190"/>
                <a:gd name="T61" fmla="*/ 4 h 286"/>
                <a:gd name="T62" fmla="*/ 10 w 190"/>
                <a:gd name="T63" fmla="*/ 2 h 286"/>
                <a:gd name="T64" fmla="*/ 18 w 190"/>
                <a:gd name="T65" fmla="*/ 0 h 286"/>
                <a:gd name="T66" fmla="*/ 26 w 190"/>
                <a:gd name="T67" fmla="*/ 0 h 286"/>
                <a:gd name="T68" fmla="*/ 44 w 190"/>
                <a:gd name="T69" fmla="*/ 4 h 286"/>
                <a:gd name="T70" fmla="*/ 64 w 190"/>
                <a:gd name="T71" fmla="*/ 10 h 286"/>
                <a:gd name="T72" fmla="*/ 80 w 190"/>
                <a:gd name="T73" fmla="*/ 18 h 286"/>
                <a:gd name="T74" fmla="*/ 98 w 190"/>
                <a:gd name="T75" fmla="*/ 2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286">
                  <a:moveTo>
                    <a:pt x="98" y="26"/>
                  </a:moveTo>
                  <a:lnTo>
                    <a:pt x="98" y="26"/>
                  </a:lnTo>
                  <a:lnTo>
                    <a:pt x="134" y="90"/>
                  </a:lnTo>
                  <a:lnTo>
                    <a:pt x="164" y="138"/>
                  </a:lnTo>
                  <a:lnTo>
                    <a:pt x="176" y="156"/>
                  </a:lnTo>
                  <a:lnTo>
                    <a:pt x="188" y="168"/>
                  </a:lnTo>
                  <a:lnTo>
                    <a:pt x="188" y="168"/>
                  </a:lnTo>
                  <a:lnTo>
                    <a:pt x="190" y="210"/>
                  </a:lnTo>
                  <a:lnTo>
                    <a:pt x="188" y="240"/>
                  </a:lnTo>
                  <a:lnTo>
                    <a:pt x="182" y="262"/>
                  </a:lnTo>
                  <a:lnTo>
                    <a:pt x="180" y="270"/>
                  </a:lnTo>
                  <a:lnTo>
                    <a:pt x="174" y="276"/>
                  </a:lnTo>
                  <a:lnTo>
                    <a:pt x="170" y="282"/>
                  </a:lnTo>
                  <a:lnTo>
                    <a:pt x="166" y="284"/>
                  </a:lnTo>
                  <a:lnTo>
                    <a:pt x="160" y="286"/>
                  </a:lnTo>
                  <a:lnTo>
                    <a:pt x="154" y="286"/>
                  </a:lnTo>
                  <a:lnTo>
                    <a:pt x="140" y="282"/>
                  </a:lnTo>
                  <a:lnTo>
                    <a:pt x="128" y="276"/>
                  </a:lnTo>
                  <a:lnTo>
                    <a:pt x="114" y="266"/>
                  </a:lnTo>
                  <a:lnTo>
                    <a:pt x="100" y="254"/>
                  </a:lnTo>
                  <a:lnTo>
                    <a:pt x="76" y="228"/>
                  </a:lnTo>
                  <a:lnTo>
                    <a:pt x="60" y="208"/>
                  </a:lnTo>
                  <a:lnTo>
                    <a:pt x="52" y="198"/>
                  </a:lnTo>
                  <a:lnTo>
                    <a:pt x="52" y="198"/>
                  </a:lnTo>
                  <a:lnTo>
                    <a:pt x="30" y="134"/>
                  </a:lnTo>
                  <a:lnTo>
                    <a:pt x="12" y="76"/>
                  </a:lnTo>
                  <a:lnTo>
                    <a:pt x="0" y="26"/>
                  </a:lnTo>
                  <a:lnTo>
                    <a:pt x="0" y="26"/>
                  </a:lnTo>
                  <a:lnTo>
                    <a:pt x="0" y="16"/>
                  </a:lnTo>
                  <a:lnTo>
                    <a:pt x="0" y="10"/>
                  </a:lnTo>
                  <a:lnTo>
                    <a:pt x="4" y="4"/>
                  </a:lnTo>
                  <a:lnTo>
                    <a:pt x="10" y="2"/>
                  </a:lnTo>
                  <a:lnTo>
                    <a:pt x="18" y="0"/>
                  </a:lnTo>
                  <a:lnTo>
                    <a:pt x="26" y="0"/>
                  </a:lnTo>
                  <a:lnTo>
                    <a:pt x="44" y="4"/>
                  </a:lnTo>
                  <a:lnTo>
                    <a:pt x="64" y="10"/>
                  </a:lnTo>
                  <a:lnTo>
                    <a:pt x="80" y="18"/>
                  </a:lnTo>
                  <a:lnTo>
                    <a:pt x="9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3" name="任意多边形 72"/>
            <p:cNvSpPr/>
            <p:nvPr>
              <p:custDataLst>
                <p:tags r:id="rId47"/>
              </p:custDataLst>
            </p:nvPr>
          </p:nvSpPr>
          <p:spPr bwMode="auto">
            <a:xfrm>
              <a:off x="2254" y="3376"/>
              <a:ext cx="552" cy="689"/>
            </a:xfrm>
            <a:custGeom>
              <a:avLst/>
              <a:gdLst>
                <a:gd name="T0" fmla="*/ 148 w 460"/>
                <a:gd name="T1" fmla="*/ 0 h 574"/>
                <a:gd name="T2" fmla="*/ 224 w 460"/>
                <a:gd name="T3" fmla="*/ 124 h 574"/>
                <a:gd name="T4" fmla="*/ 192 w 460"/>
                <a:gd name="T5" fmla="*/ 0 h 574"/>
                <a:gd name="T6" fmla="*/ 288 w 460"/>
                <a:gd name="T7" fmla="*/ 0 h 574"/>
                <a:gd name="T8" fmla="*/ 288 w 460"/>
                <a:gd name="T9" fmla="*/ 0 h 574"/>
                <a:gd name="T10" fmla="*/ 312 w 460"/>
                <a:gd name="T11" fmla="*/ 64 h 574"/>
                <a:gd name="T12" fmla="*/ 338 w 460"/>
                <a:gd name="T13" fmla="*/ 134 h 574"/>
                <a:gd name="T14" fmla="*/ 366 w 460"/>
                <a:gd name="T15" fmla="*/ 220 h 574"/>
                <a:gd name="T16" fmla="*/ 398 w 460"/>
                <a:gd name="T17" fmla="*/ 314 h 574"/>
                <a:gd name="T18" fmla="*/ 426 w 460"/>
                <a:gd name="T19" fmla="*/ 408 h 574"/>
                <a:gd name="T20" fmla="*/ 436 w 460"/>
                <a:gd name="T21" fmla="*/ 454 h 574"/>
                <a:gd name="T22" fmla="*/ 446 w 460"/>
                <a:gd name="T23" fmla="*/ 498 h 574"/>
                <a:gd name="T24" fmla="*/ 454 w 460"/>
                <a:gd name="T25" fmla="*/ 538 h 574"/>
                <a:gd name="T26" fmla="*/ 460 w 460"/>
                <a:gd name="T27" fmla="*/ 574 h 574"/>
                <a:gd name="T28" fmla="*/ 460 w 460"/>
                <a:gd name="T29" fmla="*/ 574 h 574"/>
                <a:gd name="T30" fmla="*/ 400 w 460"/>
                <a:gd name="T31" fmla="*/ 506 h 574"/>
                <a:gd name="T32" fmla="*/ 264 w 460"/>
                <a:gd name="T33" fmla="*/ 350 h 574"/>
                <a:gd name="T34" fmla="*/ 186 w 460"/>
                <a:gd name="T35" fmla="*/ 264 h 574"/>
                <a:gd name="T36" fmla="*/ 110 w 460"/>
                <a:gd name="T37" fmla="*/ 182 h 574"/>
                <a:gd name="T38" fmla="*/ 46 w 460"/>
                <a:gd name="T39" fmla="*/ 116 h 574"/>
                <a:gd name="T40" fmla="*/ 20 w 460"/>
                <a:gd name="T41" fmla="*/ 92 h 574"/>
                <a:gd name="T42" fmla="*/ 0 w 460"/>
                <a:gd name="T43" fmla="*/ 76 h 574"/>
                <a:gd name="T44" fmla="*/ 148 w 460"/>
                <a:gd name="T45"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74">
                  <a:moveTo>
                    <a:pt x="148" y="0"/>
                  </a:moveTo>
                  <a:lnTo>
                    <a:pt x="224" y="124"/>
                  </a:lnTo>
                  <a:lnTo>
                    <a:pt x="192" y="0"/>
                  </a:lnTo>
                  <a:lnTo>
                    <a:pt x="288" y="0"/>
                  </a:lnTo>
                  <a:lnTo>
                    <a:pt x="288" y="0"/>
                  </a:lnTo>
                  <a:lnTo>
                    <a:pt x="312" y="64"/>
                  </a:lnTo>
                  <a:lnTo>
                    <a:pt x="338" y="134"/>
                  </a:lnTo>
                  <a:lnTo>
                    <a:pt x="366" y="220"/>
                  </a:lnTo>
                  <a:lnTo>
                    <a:pt x="398" y="314"/>
                  </a:lnTo>
                  <a:lnTo>
                    <a:pt x="426" y="408"/>
                  </a:lnTo>
                  <a:lnTo>
                    <a:pt x="436" y="454"/>
                  </a:lnTo>
                  <a:lnTo>
                    <a:pt x="446" y="498"/>
                  </a:lnTo>
                  <a:lnTo>
                    <a:pt x="454" y="538"/>
                  </a:lnTo>
                  <a:lnTo>
                    <a:pt x="460" y="574"/>
                  </a:lnTo>
                  <a:lnTo>
                    <a:pt x="460" y="574"/>
                  </a:lnTo>
                  <a:lnTo>
                    <a:pt x="400" y="506"/>
                  </a:lnTo>
                  <a:lnTo>
                    <a:pt x="264" y="350"/>
                  </a:lnTo>
                  <a:lnTo>
                    <a:pt x="186" y="264"/>
                  </a:lnTo>
                  <a:lnTo>
                    <a:pt x="110" y="182"/>
                  </a:lnTo>
                  <a:lnTo>
                    <a:pt x="46" y="116"/>
                  </a:lnTo>
                  <a:lnTo>
                    <a:pt x="20" y="92"/>
                  </a:lnTo>
                  <a:lnTo>
                    <a:pt x="0" y="76"/>
                  </a:lnTo>
                  <a:lnTo>
                    <a:pt x="148"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4" name="任意多边形 73"/>
            <p:cNvSpPr/>
            <p:nvPr>
              <p:custDataLst>
                <p:tags r:id="rId48"/>
              </p:custDataLst>
            </p:nvPr>
          </p:nvSpPr>
          <p:spPr bwMode="auto">
            <a:xfrm>
              <a:off x="2235" y="3344"/>
              <a:ext cx="197" cy="180"/>
            </a:xfrm>
            <a:custGeom>
              <a:avLst/>
              <a:gdLst>
                <a:gd name="T0" fmla="*/ 0 w 164"/>
                <a:gd name="T1" fmla="*/ 0 h 150"/>
                <a:gd name="T2" fmla="*/ 164 w 164"/>
                <a:gd name="T3" fmla="*/ 26 h 150"/>
                <a:gd name="T4" fmla="*/ 164 w 164"/>
                <a:gd name="T5" fmla="*/ 150 h 150"/>
                <a:gd name="T6" fmla="*/ 164 w 164"/>
                <a:gd name="T7" fmla="*/ 150 h 150"/>
                <a:gd name="T8" fmla="*/ 84 w 164"/>
                <a:gd name="T9" fmla="*/ 126 h 150"/>
                <a:gd name="T10" fmla="*/ 28 w 164"/>
                <a:gd name="T11" fmla="*/ 106 h 150"/>
                <a:gd name="T12" fmla="*/ 8 w 164"/>
                <a:gd name="T13" fmla="*/ 98 h 150"/>
                <a:gd name="T14" fmla="*/ 0 w 164"/>
                <a:gd name="T15" fmla="*/ 94 h 150"/>
                <a:gd name="T16" fmla="*/ 0 w 164"/>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50">
                  <a:moveTo>
                    <a:pt x="0" y="0"/>
                  </a:moveTo>
                  <a:lnTo>
                    <a:pt x="164" y="26"/>
                  </a:lnTo>
                  <a:lnTo>
                    <a:pt x="164" y="150"/>
                  </a:lnTo>
                  <a:lnTo>
                    <a:pt x="164" y="150"/>
                  </a:lnTo>
                  <a:lnTo>
                    <a:pt x="84" y="126"/>
                  </a:lnTo>
                  <a:lnTo>
                    <a:pt x="28" y="106"/>
                  </a:lnTo>
                  <a:lnTo>
                    <a:pt x="8" y="98"/>
                  </a:lnTo>
                  <a:lnTo>
                    <a:pt x="0" y="9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5" name="任意多边形 74"/>
            <p:cNvSpPr/>
            <p:nvPr>
              <p:custDataLst>
                <p:tags r:id="rId49"/>
              </p:custDataLst>
            </p:nvPr>
          </p:nvSpPr>
          <p:spPr bwMode="auto">
            <a:xfrm>
              <a:off x="2463" y="3503"/>
              <a:ext cx="158" cy="110"/>
            </a:xfrm>
            <a:custGeom>
              <a:avLst/>
              <a:gdLst>
                <a:gd name="T0" fmla="*/ 0 w 132"/>
                <a:gd name="T1" fmla="*/ 36 h 92"/>
                <a:gd name="T2" fmla="*/ 0 w 132"/>
                <a:gd name="T3" fmla="*/ 36 h 92"/>
                <a:gd name="T4" fmla="*/ 10 w 132"/>
                <a:gd name="T5" fmla="*/ 30 h 92"/>
                <a:gd name="T6" fmla="*/ 36 w 132"/>
                <a:gd name="T7" fmla="*/ 16 h 92"/>
                <a:gd name="T8" fmla="*/ 52 w 132"/>
                <a:gd name="T9" fmla="*/ 8 h 92"/>
                <a:gd name="T10" fmla="*/ 70 w 132"/>
                <a:gd name="T11" fmla="*/ 4 h 92"/>
                <a:gd name="T12" fmla="*/ 90 w 132"/>
                <a:gd name="T13" fmla="*/ 0 h 92"/>
                <a:gd name="T14" fmla="*/ 108 w 132"/>
                <a:gd name="T15" fmla="*/ 2 h 92"/>
                <a:gd name="T16" fmla="*/ 132 w 132"/>
                <a:gd name="T17" fmla="*/ 66 h 92"/>
                <a:gd name="T18" fmla="*/ 78 w 132"/>
                <a:gd name="T19" fmla="*/ 92 h 92"/>
                <a:gd name="T20" fmla="*/ 0 w 132"/>
                <a:gd name="T21"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92">
                  <a:moveTo>
                    <a:pt x="0" y="36"/>
                  </a:moveTo>
                  <a:lnTo>
                    <a:pt x="0" y="36"/>
                  </a:lnTo>
                  <a:lnTo>
                    <a:pt x="10" y="30"/>
                  </a:lnTo>
                  <a:lnTo>
                    <a:pt x="36" y="16"/>
                  </a:lnTo>
                  <a:lnTo>
                    <a:pt x="52" y="8"/>
                  </a:lnTo>
                  <a:lnTo>
                    <a:pt x="70" y="4"/>
                  </a:lnTo>
                  <a:lnTo>
                    <a:pt x="90" y="0"/>
                  </a:lnTo>
                  <a:lnTo>
                    <a:pt x="108" y="2"/>
                  </a:lnTo>
                  <a:lnTo>
                    <a:pt x="132" y="66"/>
                  </a:lnTo>
                  <a:lnTo>
                    <a:pt x="78" y="92"/>
                  </a:lnTo>
                  <a:lnTo>
                    <a:pt x="0" y="36"/>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6" name="任意多边形 75"/>
            <p:cNvSpPr/>
            <p:nvPr>
              <p:custDataLst>
                <p:tags r:id="rId50"/>
              </p:custDataLst>
            </p:nvPr>
          </p:nvSpPr>
          <p:spPr bwMode="auto">
            <a:xfrm>
              <a:off x="2557" y="3582"/>
              <a:ext cx="271" cy="509"/>
            </a:xfrm>
            <a:custGeom>
              <a:avLst/>
              <a:gdLst>
                <a:gd name="T0" fmla="*/ 22 w 226"/>
                <a:gd name="T1" fmla="*/ 190 h 424"/>
                <a:gd name="T2" fmla="*/ 0 w 226"/>
                <a:gd name="T3" fmla="*/ 26 h 424"/>
                <a:gd name="T4" fmla="*/ 54 w 226"/>
                <a:gd name="T5" fmla="*/ 0 h 424"/>
                <a:gd name="T6" fmla="*/ 54 w 226"/>
                <a:gd name="T7" fmla="*/ 0 h 424"/>
                <a:gd name="T8" fmla="*/ 110 w 226"/>
                <a:gd name="T9" fmla="*/ 92 h 424"/>
                <a:gd name="T10" fmla="*/ 156 w 226"/>
                <a:gd name="T11" fmla="*/ 166 h 424"/>
                <a:gd name="T12" fmla="*/ 188 w 226"/>
                <a:gd name="T13" fmla="*/ 218 h 424"/>
                <a:gd name="T14" fmla="*/ 226 w 226"/>
                <a:gd name="T15" fmla="*/ 424 h 424"/>
                <a:gd name="T16" fmla="*/ 22 w 226"/>
                <a:gd name="T17" fmla="*/ 19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424">
                  <a:moveTo>
                    <a:pt x="22" y="190"/>
                  </a:moveTo>
                  <a:lnTo>
                    <a:pt x="0" y="26"/>
                  </a:lnTo>
                  <a:lnTo>
                    <a:pt x="54" y="0"/>
                  </a:lnTo>
                  <a:lnTo>
                    <a:pt x="54" y="0"/>
                  </a:lnTo>
                  <a:lnTo>
                    <a:pt x="110" y="92"/>
                  </a:lnTo>
                  <a:lnTo>
                    <a:pt x="156" y="166"/>
                  </a:lnTo>
                  <a:lnTo>
                    <a:pt x="188" y="218"/>
                  </a:lnTo>
                  <a:lnTo>
                    <a:pt x="226" y="424"/>
                  </a:lnTo>
                  <a:lnTo>
                    <a:pt x="22" y="190"/>
                  </a:lnTo>
                  <a:close/>
                </a:path>
              </a:pathLst>
            </a:custGeom>
            <a:solidFill>
              <a:srgbClr val="1616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7" name="任意多边形 76"/>
            <p:cNvSpPr/>
            <p:nvPr>
              <p:custDataLst>
                <p:tags r:id="rId51"/>
              </p:custDataLst>
            </p:nvPr>
          </p:nvSpPr>
          <p:spPr bwMode="auto">
            <a:xfrm>
              <a:off x="2154" y="3376"/>
              <a:ext cx="674" cy="715"/>
            </a:xfrm>
            <a:custGeom>
              <a:avLst/>
              <a:gdLst>
                <a:gd name="T0" fmla="*/ 68 w 562"/>
                <a:gd name="T1" fmla="*/ 0 h 596"/>
                <a:gd name="T2" fmla="*/ 68 w 562"/>
                <a:gd name="T3" fmla="*/ 0 h 596"/>
                <a:gd name="T4" fmla="*/ 42 w 562"/>
                <a:gd name="T5" fmla="*/ 70 h 596"/>
                <a:gd name="T6" fmla="*/ 20 w 562"/>
                <a:gd name="T7" fmla="*/ 134 h 596"/>
                <a:gd name="T8" fmla="*/ 0 w 562"/>
                <a:gd name="T9" fmla="*/ 198 h 596"/>
                <a:gd name="T10" fmla="*/ 0 w 562"/>
                <a:gd name="T11" fmla="*/ 198 h 596"/>
                <a:gd name="T12" fmla="*/ 16 w 562"/>
                <a:gd name="T13" fmla="*/ 204 h 596"/>
                <a:gd name="T14" fmla="*/ 60 w 562"/>
                <a:gd name="T15" fmla="*/ 216 h 596"/>
                <a:gd name="T16" fmla="*/ 90 w 562"/>
                <a:gd name="T17" fmla="*/ 224 h 596"/>
                <a:gd name="T18" fmla="*/ 126 w 562"/>
                <a:gd name="T19" fmla="*/ 232 h 596"/>
                <a:gd name="T20" fmla="*/ 164 w 562"/>
                <a:gd name="T21" fmla="*/ 238 h 596"/>
                <a:gd name="T22" fmla="*/ 204 w 562"/>
                <a:gd name="T23" fmla="*/ 244 h 596"/>
                <a:gd name="T24" fmla="*/ 204 w 562"/>
                <a:gd name="T25" fmla="*/ 244 h 596"/>
                <a:gd name="T26" fmla="*/ 184 w 562"/>
                <a:gd name="T27" fmla="*/ 338 h 596"/>
                <a:gd name="T28" fmla="*/ 170 w 562"/>
                <a:gd name="T29" fmla="*/ 406 h 596"/>
                <a:gd name="T30" fmla="*/ 168 w 562"/>
                <a:gd name="T31" fmla="*/ 430 h 596"/>
                <a:gd name="T32" fmla="*/ 168 w 562"/>
                <a:gd name="T33" fmla="*/ 442 h 596"/>
                <a:gd name="T34" fmla="*/ 168 w 562"/>
                <a:gd name="T35" fmla="*/ 442 h 596"/>
                <a:gd name="T36" fmla="*/ 212 w 562"/>
                <a:gd name="T37" fmla="*/ 458 h 596"/>
                <a:gd name="T38" fmla="*/ 320 w 562"/>
                <a:gd name="T39" fmla="*/ 494 h 596"/>
                <a:gd name="T40" fmla="*/ 384 w 562"/>
                <a:gd name="T41" fmla="*/ 518 h 596"/>
                <a:gd name="T42" fmla="*/ 450 w 562"/>
                <a:gd name="T43" fmla="*/ 544 h 596"/>
                <a:gd name="T44" fmla="*/ 510 w 562"/>
                <a:gd name="T45" fmla="*/ 570 h 596"/>
                <a:gd name="T46" fmla="*/ 562 w 562"/>
                <a:gd name="T47" fmla="*/ 596 h 596"/>
                <a:gd name="T48" fmla="*/ 562 w 562"/>
                <a:gd name="T49" fmla="*/ 596 h 596"/>
                <a:gd name="T50" fmla="*/ 464 w 562"/>
                <a:gd name="T51" fmla="*/ 486 h 596"/>
                <a:gd name="T52" fmla="*/ 322 w 562"/>
                <a:gd name="T53" fmla="*/ 326 h 596"/>
                <a:gd name="T54" fmla="*/ 180 w 562"/>
                <a:gd name="T55" fmla="*/ 172 h 596"/>
                <a:gd name="T56" fmla="*/ 124 w 562"/>
                <a:gd name="T57" fmla="*/ 112 h 596"/>
                <a:gd name="T58" fmla="*/ 84 w 562"/>
                <a:gd name="T59" fmla="*/ 70 h 596"/>
                <a:gd name="T60" fmla="*/ 68 w 562"/>
                <a:gd name="T6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2" h="596">
                  <a:moveTo>
                    <a:pt x="68" y="0"/>
                  </a:moveTo>
                  <a:lnTo>
                    <a:pt x="68" y="0"/>
                  </a:lnTo>
                  <a:lnTo>
                    <a:pt x="42" y="70"/>
                  </a:lnTo>
                  <a:lnTo>
                    <a:pt x="20" y="134"/>
                  </a:lnTo>
                  <a:lnTo>
                    <a:pt x="0" y="198"/>
                  </a:lnTo>
                  <a:lnTo>
                    <a:pt x="0" y="198"/>
                  </a:lnTo>
                  <a:lnTo>
                    <a:pt x="16" y="204"/>
                  </a:lnTo>
                  <a:lnTo>
                    <a:pt x="60" y="216"/>
                  </a:lnTo>
                  <a:lnTo>
                    <a:pt x="90" y="224"/>
                  </a:lnTo>
                  <a:lnTo>
                    <a:pt x="126" y="232"/>
                  </a:lnTo>
                  <a:lnTo>
                    <a:pt x="164" y="238"/>
                  </a:lnTo>
                  <a:lnTo>
                    <a:pt x="204" y="244"/>
                  </a:lnTo>
                  <a:lnTo>
                    <a:pt x="204" y="244"/>
                  </a:lnTo>
                  <a:lnTo>
                    <a:pt x="184" y="338"/>
                  </a:lnTo>
                  <a:lnTo>
                    <a:pt x="170" y="406"/>
                  </a:lnTo>
                  <a:lnTo>
                    <a:pt x="168" y="430"/>
                  </a:lnTo>
                  <a:lnTo>
                    <a:pt x="168" y="442"/>
                  </a:lnTo>
                  <a:lnTo>
                    <a:pt x="168" y="442"/>
                  </a:lnTo>
                  <a:lnTo>
                    <a:pt x="212" y="458"/>
                  </a:lnTo>
                  <a:lnTo>
                    <a:pt x="320" y="494"/>
                  </a:lnTo>
                  <a:lnTo>
                    <a:pt x="384" y="518"/>
                  </a:lnTo>
                  <a:lnTo>
                    <a:pt x="450" y="544"/>
                  </a:lnTo>
                  <a:lnTo>
                    <a:pt x="510" y="570"/>
                  </a:lnTo>
                  <a:lnTo>
                    <a:pt x="562" y="596"/>
                  </a:lnTo>
                  <a:lnTo>
                    <a:pt x="562" y="596"/>
                  </a:lnTo>
                  <a:lnTo>
                    <a:pt x="464" y="486"/>
                  </a:lnTo>
                  <a:lnTo>
                    <a:pt x="322" y="326"/>
                  </a:lnTo>
                  <a:lnTo>
                    <a:pt x="180" y="172"/>
                  </a:lnTo>
                  <a:lnTo>
                    <a:pt x="124" y="112"/>
                  </a:lnTo>
                  <a:lnTo>
                    <a:pt x="84" y="70"/>
                  </a:lnTo>
                  <a:lnTo>
                    <a:pt x="68"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8" name="任意多边形 77"/>
            <p:cNvSpPr/>
            <p:nvPr>
              <p:custDataLst>
                <p:tags r:id="rId52"/>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close/>
                </a:path>
              </a:pathLst>
            </a:custGeom>
            <a:solidFill>
              <a:srgbClr val="676C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79" name="任意多边形 78"/>
            <p:cNvSpPr/>
            <p:nvPr>
              <p:custDataLst>
                <p:tags r:id="rId53"/>
              </p:custDataLst>
            </p:nvPr>
          </p:nvSpPr>
          <p:spPr bwMode="auto">
            <a:xfrm>
              <a:off x="2583" y="3337"/>
              <a:ext cx="312" cy="754"/>
            </a:xfrm>
            <a:custGeom>
              <a:avLst/>
              <a:gdLst>
                <a:gd name="T0" fmla="*/ 0 w 260"/>
                <a:gd name="T1" fmla="*/ 0 h 628"/>
                <a:gd name="T2" fmla="*/ 0 w 260"/>
                <a:gd name="T3" fmla="*/ 0 h 628"/>
                <a:gd name="T4" fmla="*/ 14 w 260"/>
                <a:gd name="T5" fmla="*/ 12 h 628"/>
                <a:gd name="T6" fmla="*/ 48 w 260"/>
                <a:gd name="T7" fmla="*/ 40 h 628"/>
                <a:gd name="T8" fmla="*/ 70 w 260"/>
                <a:gd name="T9" fmla="*/ 58 h 628"/>
                <a:gd name="T10" fmla="*/ 94 w 260"/>
                <a:gd name="T11" fmla="*/ 76 h 628"/>
                <a:gd name="T12" fmla="*/ 120 w 260"/>
                <a:gd name="T13" fmla="*/ 92 h 628"/>
                <a:gd name="T14" fmla="*/ 146 w 260"/>
                <a:gd name="T15" fmla="*/ 106 h 628"/>
                <a:gd name="T16" fmla="*/ 146 w 260"/>
                <a:gd name="T17" fmla="*/ 106 h 628"/>
                <a:gd name="T18" fmla="*/ 136 w 260"/>
                <a:gd name="T19" fmla="*/ 142 h 628"/>
                <a:gd name="T20" fmla="*/ 124 w 260"/>
                <a:gd name="T21" fmla="*/ 174 h 628"/>
                <a:gd name="T22" fmla="*/ 118 w 260"/>
                <a:gd name="T23" fmla="*/ 190 h 628"/>
                <a:gd name="T24" fmla="*/ 110 w 260"/>
                <a:gd name="T25" fmla="*/ 204 h 628"/>
                <a:gd name="T26" fmla="*/ 110 w 260"/>
                <a:gd name="T27" fmla="*/ 204 h 628"/>
                <a:gd name="T28" fmla="*/ 168 w 260"/>
                <a:gd name="T29" fmla="*/ 246 h 628"/>
                <a:gd name="T30" fmla="*/ 218 w 260"/>
                <a:gd name="T31" fmla="*/ 282 h 628"/>
                <a:gd name="T32" fmla="*/ 242 w 260"/>
                <a:gd name="T33" fmla="*/ 302 h 628"/>
                <a:gd name="T34" fmla="*/ 260 w 260"/>
                <a:gd name="T35" fmla="*/ 318 h 628"/>
                <a:gd name="T36" fmla="*/ 260 w 260"/>
                <a:gd name="T37" fmla="*/ 318 h 628"/>
                <a:gd name="T38" fmla="*/ 252 w 260"/>
                <a:gd name="T39" fmla="*/ 346 h 628"/>
                <a:gd name="T40" fmla="*/ 242 w 260"/>
                <a:gd name="T41" fmla="*/ 378 h 628"/>
                <a:gd name="T42" fmla="*/ 232 w 260"/>
                <a:gd name="T43" fmla="*/ 418 h 628"/>
                <a:gd name="T44" fmla="*/ 222 w 260"/>
                <a:gd name="T45" fmla="*/ 464 h 628"/>
                <a:gd name="T46" fmla="*/ 214 w 260"/>
                <a:gd name="T47" fmla="*/ 516 h 628"/>
                <a:gd name="T48" fmla="*/ 206 w 260"/>
                <a:gd name="T49" fmla="*/ 572 h 628"/>
                <a:gd name="T50" fmla="*/ 204 w 260"/>
                <a:gd name="T51" fmla="*/ 600 h 628"/>
                <a:gd name="T52" fmla="*/ 204 w 260"/>
                <a:gd name="T53" fmla="*/ 628 h 628"/>
                <a:gd name="T54" fmla="*/ 204 w 260"/>
                <a:gd name="T55" fmla="*/ 628 h 628"/>
                <a:gd name="T56" fmla="*/ 178 w 260"/>
                <a:gd name="T57" fmla="*/ 538 h 628"/>
                <a:gd name="T58" fmla="*/ 118 w 260"/>
                <a:gd name="T59" fmla="*/ 336 h 628"/>
                <a:gd name="T60" fmla="*/ 82 w 260"/>
                <a:gd name="T61" fmla="*/ 224 h 628"/>
                <a:gd name="T62" fmla="*/ 50 w 260"/>
                <a:gd name="T63" fmla="*/ 124 h 628"/>
                <a:gd name="T64" fmla="*/ 20 w 260"/>
                <a:gd name="T65" fmla="*/ 44 h 628"/>
                <a:gd name="T66" fmla="*/ 10 w 260"/>
                <a:gd name="T67" fmla="*/ 16 h 628"/>
                <a:gd name="T68" fmla="*/ 0 w 260"/>
                <a:gd name="T69"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0" h="628">
                  <a:moveTo>
                    <a:pt x="0" y="0"/>
                  </a:moveTo>
                  <a:lnTo>
                    <a:pt x="0" y="0"/>
                  </a:lnTo>
                  <a:lnTo>
                    <a:pt x="14" y="12"/>
                  </a:lnTo>
                  <a:lnTo>
                    <a:pt x="48" y="40"/>
                  </a:lnTo>
                  <a:lnTo>
                    <a:pt x="70" y="58"/>
                  </a:lnTo>
                  <a:lnTo>
                    <a:pt x="94" y="76"/>
                  </a:lnTo>
                  <a:lnTo>
                    <a:pt x="120" y="92"/>
                  </a:lnTo>
                  <a:lnTo>
                    <a:pt x="146" y="106"/>
                  </a:lnTo>
                  <a:lnTo>
                    <a:pt x="146" y="106"/>
                  </a:lnTo>
                  <a:lnTo>
                    <a:pt x="136" y="142"/>
                  </a:lnTo>
                  <a:lnTo>
                    <a:pt x="124" y="174"/>
                  </a:lnTo>
                  <a:lnTo>
                    <a:pt x="118" y="190"/>
                  </a:lnTo>
                  <a:lnTo>
                    <a:pt x="110" y="204"/>
                  </a:lnTo>
                  <a:lnTo>
                    <a:pt x="110" y="204"/>
                  </a:lnTo>
                  <a:lnTo>
                    <a:pt x="168" y="246"/>
                  </a:lnTo>
                  <a:lnTo>
                    <a:pt x="218" y="282"/>
                  </a:lnTo>
                  <a:lnTo>
                    <a:pt x="242" y="302"/>
                  </a:lnTo>
                  <a:lnTo>
                    <a:pt x="260" y="318"/>
                  </a:lnTo>
                  <a:lnTo>
                    <a:pt x="260" y="318"/>
                  </a:lnTo>
                  <a:lnTo>
                    <a:pt x="252" y="346"/>
                  </a:lnTo>
                  <a:lnTo>
                    <a:pt x="242" y="378"/>
                  </a:lnTo>
                  <a:lnTo>
                    <a:pt x="232" y="418"/>
                  </a:lnTo>
                  <a:lnTo>
                    <a:pt x="222" y="464"/>
                  </a:lnTo>
                  <a:lnTo>
                    <a:pt x="214" y="516"/>
                  </a:lnTo>
                  <a:lnTo>
                    <a:pt x="206" y="572"/>
                  </a:lnTo>
                  <a:lnTo>
                    <a:pt x="204" y="600"/>
                  </a:lnTo>
                  <a:lnTo>
                    <a:pt x="204" y="628"/>
                  </a:lnTo>
                  <a:lnTo>
                    <a:pt x="204" y="628"/>
                  </a:lnTo>
                  <a:lnTo>
                    <a:pt x="178" y="538"/>
                  </a:lnTo>
                  <a:lnTo>
                    <a:pt x="118" y="336"/>
                  </a:lnTo>
                  <a:lnTo>
                    <a:pt x="82" y="224"/>
                  </a:lnTo>
                  <a:lnTo>
                    <a:pt x="50" y="124"/>
                  </a:lnTo>
                  <a:lnTo>
                    <a:pt x="20" y="44"/>
                  </a:lnTo>
                  <a:lnTo>
                    <a:pt x="10"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0" name="任意多边形 79"/>
            <p:cNvSpPr/>
            <p:nvPr>
              <p:custDataLst>
                <p:tags r:id="rId54"/>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1" name="任意多边形 80"/>
            <p:cNvSpPr/>
            <p:nvPr>
              <p:custDataLst>
                <p:tags r:id="rId55"/>
              </p:custDataLst>
            </p:nvPr>
          </p:nvSpPr>
          <p:spPr bwMode="auto">
            <a:xfrm>
              <a:off x="2838" y="4120"/>
              <a:ext cx="206" cy="514"/>
            </a:xfrm>
            <a:custGeom>
              <a:avLst/>
              <a:gdLst>
                <a:gd name="T0" fmla="*/ 0 w 172"/>
                <a:gd name="T1" fmla="*/ 0 h 428"/>
                <a:gd name="T2" fmla="*/ 0 w 172"/>
                <a:gd name="T3" fmla="*/ 0 h 428"/>
                <a:gd name="T4" fmla="*/ 24 w 172"/>
                <a:gd name="T5" fmla="*/ 50 h 428"/>
                <a:gd name="T6" fmla="*/ 78 w 172"/>
                <a:gd name="T7" fmla="*/ 168 h 428"/>
                <a:gd name="T8" fmla="*/ 108 w 172"/>
                <a:gd name="T9" fmla="*/ 240 h 428"/>
                <a:gd name="T10" fmla="*/ 136 w 172"/>
                <a:gd name="T11" fmla="*/ 310 h 428"/>
                <a:gd name="T12" fmla="*/ 158 w 172"/>
                <a:gd name="T13" fmla="*/ 374 h 428"/>
                <a:gd name="T14" fmla="*/ 166 w 172"/>
                <a:gd name="T15" fmla="*/ 402 h 428"/>
                <a:gd name="T16" fmla="*/ 172 w 172"/>
                <a:gd name="T17" fmla="*/ 428 h 428"/>
                <a:gd name="T18" fmla="*/ 172 w 172"/>
                <a:gd name="T19" fmla="*/ 428 h 428"/>
                <a:gd name="T20" fmla="*/ 94 w 172"/>
                <a:gd name="T21" fmla="*/ 240 h 428"/>
                <a:gd name="T22" fmla="*/ 34 w 172"/>
                <a:gd name="T23" fmla="*/ 96 h 428"/>
                <a:gd name="T24" fmla="*/ 12 w 172"/>
                <a:gd name="T25" fmla="*/ 38 h 428"/>
                <a:gd name="T26" fmla="*/ 0 w 172"/>
                <a:gd name="T2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28">
                  <a:moveTo>
                    <a:pt x="0" y="0"/>
                  </a:moveTo>
                  <a:lnTo>
                    <a:pt x="0" y="0"/>
                  </a:lnTo>
                  <a:lnTo>
                    <a:pt x="24" y="50"/>
                  </a:lnTo>
                  <a:lnTo>
                    <a:pt x="78" y="168"/>
                  </a:lnTo>
                  <a:lnTo>
                    <a:pt x="108" y="240"/>
                  </a:lnTo>
                  <a:lnTo>
                    <a:pt x="136" y="310"/>
                  </a:lnTo>
                  <a:lnTo>
                    <a:pt x="158" y="374"/>
                  </a:lnTo>
                  <a:lnTo>
                    <a:pt x="166" y="402"/>
                  </a:lnTo>
                  <a:lnTo>
                    <a:pt x="172" y="428"/>
                  </a:lnTo>
                  <a:lnTo>
                    <a:pt x="172" y="428"/>
                  </a:lnTo>
                  <a:lnTo>
                    <a:pt x="94" y="240"/>
                  </a:lnTo>
                  <a:lnTo>
                    <a:pt x="34" y="96"/>
                  </a:lnTo>
                  <a:lnTo>
                    <a:pt x="12"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2" name="任意多边形 81"/>
            <p:cNvSpPr/>
            <p:nvPr>
              <p:custDataLst>
                <p:tags r:id="rId56"/>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3" name="任意多边形 82"/>
            <p:cNvSpPr/>
            <p:nvPr>
              <p:custDataLst>
                <p:tags r:id="rId57"/>
              </p:custDataLst>
            </p:nvPr>
          </p:nvSpPr>
          <p:spPr bwMode="auto">
            <a:xfrm>
              <a:off x="2878" y="4487"/>
              <a:ext cx="62" cy="70"/>
            </a:xfrm>
            <a:custGeom>
              <a:avLst/>
              <a:gdLst>
                <a:gd name="T0" fmla="*/ 50 w 52"/>
                <a:gd name="T1" fmla="*/ 18 h 58"/>
                <a:gd name="T2" fmla="*/ 50 w 52"/>
                <a:gd name="T3" fmla="*/ 18 h 58"/>
                <a:gd name="T4" fmla="*/ 52 w 52"/>
                <a:gd name="T5" fmla="*/ 30 h 58"/>
                <a:gd name="T6" fmla="*/ 52 w 52"/>
                <a:gd name="T7" fmla="*/ 40 h 58"/>
                <a:gd name="T8" fmla="*/ 46 w 52"/>
                <a:gd name="T9" fmla="*/ 50 h 58"/>
                <a:gd name="T10" fmla="*/ 38 w 52"/>
                <a:gd name="T11" fmla="*/ 56 h 58"/>
                <a:gd name="T12" fmla="*/ 38 w 52"/>
                <a:gd name="T13" fmla="*/ 56 h 58"/>
                <a:gd name="T14" fmla="*/ 26 w 52"/>
                <a:gd name="T15" fmla="*/ 58 h 58"/>
                <a:gd name="T16" fmla="*/ 16 w 52"/>
                <a:gd name="T17" fmla="*/ 54 h 58"/>
                <a:gd name="T18" fmla="*/ 8 w 52"/>
                <a:gd name="T19" fmla="*/ 48 h 58"/>
                <a:gd name="T20" fmla="*/ 2 w 52"/>
                <a:gd name="T21" fmla="*/ 38 h 58"/>
                <a:gd name="T22" fmla="*/ 2 w 52"/>
                <a:gd name="T23" fmla="*/ 38 h 58"/>
                <a:gd name="T24" fmla="*/ 0 w 52"/>
                <a:gd name="T25" fmla="*/ 26 h 58"/>
                <a:gd name="T26" fmla="*/ 0 w 52"/>
                <a:gd name="T27" fmla="*/ 16 h 58"/>
                <a:gd name="T28" fmla="*/ 6 w 52"/>
                <a:gd name="T29" fmla="*/ 6 h 58"/>
                <a:gd name="T30" fmla="*/ 14 w 52"/>
                <a:gd name="T31" fmla="*/ 0 h 58"/>
                <a:gd name="T32" fmla="*/ 14 w 52"/>
                <a:gd name="T33" fmla="*/ 0 h 58"/>
                <a:gd name="T34" fmla="*/ 26 w 52"/>
                <a:gd name="T35" fmla="*/ 0 h 58"/>
                <a:gd name="T36" fmla="*/ 36 w 52"/>
                <a:gd name="T37" fmla="*/ 2 h 58"/>
                <a:gd name="T38" fmla="*/ 44 w 52"/>
                <a:gd name="T39" fmla="*/ 8 h 58"/>
                <a:gd name="T40" fmla="*/ 50 w 52"/>
                <a:gd name="T41"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8">
                  <a:moveTo>
                    <a:pt x="50" y="18"/>
                  </a:moveTo>
                  <a:lnTo>
                    <a:pt x="50" y="18"/>
                  </a:lnTo>
                  <a:lnTo>
                    <a:pt x="52" y="30"/>
                  </a:lnTo>
                  <a:lnTo>
                    <a:pt x="52" y="40"/>
                  </a:lnTo>
                  <a:lnTo>
                    <a:pt x="46" y="50"/>
                  </a:lnTo>
                  <a:lnTo>
                    <a:pt x="38" y="56"/>
                  </a:lnTo>
                  <a:lnTo>
                    <a:pt x="38" y="56"/>
                  </a:lnTo>
                  <a:lnTo>
                    <a:pt x="26" y="58"/>
                  </a:lnTo>
                  <a:lnTo>
                    <a:pt x="16" y="54"/>
                  </a:lnTo>
                  <a:lnTo>
                    <a:pt x="8" y="48"/>
                  </a:lnTo>
                  <a:lnTo>
                    <a:pt x="2" y="38"/>
                  </a:lnTo>
                  <a:lnTo>
                    <a:pt x="2" y="38"/>
                  </a:lnTo>
                  <a:lnTo>
                    <a:pt x="0" y="26"/>
                  </a:lnTo>
                  <a:lnTo>
                    <a:pt x="0" y="16"/>
                  </a:lnTo>
                  <a:lnTo>
                    <a:pt x="6" y="6"/>
                  </a:lnTo>
                  <a:lnTo>
                    <a:pt x="14" y="0"/>
                  </a:lnTo>
                  <a:lnTo>
                    <a:pt x="14" y="0"/>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4" name="任意多边形 83"/>
            <p:cNvSpPr/>
            <p:nvPr>
              <p:custDataLst>
                <p:tags r:id="rId58"/>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5" name="任意多边形 84"/>
            <p:cNvSpPr/>
            <p:nvPr>
              <p:custDataLst>
                <p:tags r:id="rId59"/>
              </p:custDataLst>
            </p:nvPr>
          </p:nvSpPr>
          <p:spPr bwMode="auto">
            <a:xfrm>
              <a:off x="2797" y="4242"/>
              <a:ext cx="65" cy="70"/>
            </a:xfrm>
            <a:custGeom>
              <a:avLst/>
              <a:gdLst>
                <a:gd name="T0" fmla="*/ 50 w 54"/>
                <a:gd name="T1" fmla="*/ 18 h 58"/>
                <a:gd name="T2" fmla="*/ 50 w 54"/>
                <a:gd name="T3" fmla="*/ 18 h 58"/>
                <a:gd name="T4" fmla="*/ 54 w 54"/>
                <a:gd name="T5" fmla="*/ 30 h 58"/>
                <a:gd name="T6" fmla="*/ 52 w 54"/>
                <a:gd name="T7" fmla="*/ 40 h 58"/>
                <a:gd name="T8" fmla="*/ 46 w 54"/>
                <a:gd name="T9" fmla="*/ 50 h 58"/>
                <a:gd name="T10" fmla="*/ 38 w 54"/>
                <a:gd name="T11" fmla="*/ 56 h 58"/>
                <a:gd name="T12" fmla="*/ 38 w 54"/>
                <a:gd name="T13" fmla="*/ 56 h 58"/>
                <a:gd name="T14" fmla="*/ 28 w 54"/>
                <a:gd name="T15" fmla="*/ 58 h 58"/>
                <a:gd name="T16" fmla="*/ 18 w 54"/>
                <a:gd name="T17" fmla="*/ 56 h 58"/>
                <a:gd name="T18" fmla="*/ 8 w 54"/>
                <a:gd name="T19" fmla="*/ 48 h 58"/>
                <a:gd name="T20" fmla="*/ 2 w 54"/>
                <a:gd name="T21" fmla="*/ 38 h 58"/>
                <a:gd name="T22" fmla="*/ 2 w 54"/>
                <a:gd name="T23" fmla="*/ 38 h 58"/>
                <a:gd name="T24" fmla="*/ 0 w 54"/>
                <a:gd name="T25" fmla="*/ 28 h 58"/>
                <a:gd name="T26" fmla="*/ 2 w 54"/>
                <a:gd name="T27" fmla="*/ 16 h 58"/>
                <a:gd name="T28" fmla="*/ 6 w 54"/>
                <a:gd name="T29" fmla="*/ 8 h 58"/>
                <a:gd name="T30" fmla="*/ 10 w 54"/>
                <a:gd name="T31" fmla="*/ 4 h 58"/>
                <a:gd name="T32" fmla="*/ 16 w 54"/>
                <a:gd name="T33" fmla="*/ 2 h 58"/>
                <a:gd name="T34" fmla="*/ 16 w 54"/>
                <a:gd name="T35" fmla="*/ 2 h 58"/>
                <a:gd name="T36" fmla="*/ 26 w 54"/>
                <a:gd name="T37" fmla="*/ 0 h 58"/>
                <a:gd name="T38" fmla="*/ 36 w 54"/>
                <a:gd name="T39" fmla="*/ 2 h 58"/>
                <a:gd name="T40" fmla="*/ 44 w 54"/>
                <a:gd name="T41" fmla="*/ 8 h 58"/>
                <a:gd name="T42" fmla="*/ 50 w 54"/>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8">
                  <a:moveTo>
                    <a:pt x="50" y="18"/>
                  </a:moveTo>
                  <a:lnTo>
                    <a:pt x="50" y="18"/>
                  </a:lnTo>
                  <a:lnTo>
                    <a:pt x="54" y="30"/>
                  </a:lnTo>
                  <a:lnTo>
                    <a:pt x="52" y="40"/>
                  </a:lnTo>
                  <a:lnTo>
                    <a:pt x="46" y="50"/>
                  </a:lnTo>
                  <a:lnTo>
                    <a:pt x="38" y="56"/>
                  </a:lnTo>
                  <a:lnTo>
                    <a:pt x="38" y="56"/>
                  </a:lnTo>
                  <a:lnTo>
                    <a:pt x="28" y="58"/>
                  </a:lnTo>
                  <a:lnTo>
                    <a:pt x="18" y="56"/>
                  </a:lnTo>
                  <a:lnTo>
                    <a:pt x="8" y="48"/>
                  </a:lnTo>
                  <a:lnTo>
                    <a:pt x="2" y="38"/>
                  </a:lnTo>
                  <a:lnTo>
                    <a:pt x="2" y="38"/>
                  </a:lnTo>
                  <a:lnTo>
                    <a:pt x="0" y="28"/>
                  </a:lnTo>
                  <a:lnTo>
                    <a:pt x="2" y="16"/>
                  </a:lnTo>
                  <a:lnTo>
                    <a:pt x="6" y="8"/>
                  </a:lnTo>
                  <a:lnTo>
                    <a:pt x="10" y="4"/>
                  </a:lnTo>
                  <a:lnTo>
                    <a:pt x="16" y="2"/>
                  </a:lnTo>
                  <a:lnTo>
                    <a:pt x="16" y="2"/>
                  </a:lnTo>
                  <a:lnTo>
                    <a:pt x="26" y="0"/>
                  </a:lnTo>
                  <a:lnTo>
                    <a:pt x="36" y="2"/>
                  </a:lnTo>
                  <a:lnTo>
                    <a:pt x="44" y="8"/>
                  </a:lnTo>
                  <a:lnTo>
                    <a:pt x="5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6" name="任意多边形 85"/>
            <p:cNvSpPr/>
            <p:nvPr>
              <p:custDataLst>
                <p:tags r:id="rId60"/>
              </p:custDataLst>
            </p:nvPr>
          </p:nvSpPr>
          <p:spPr bwMode="auto">
            <a:xfrm>
              <a:off x="2485" y="3301"/>
              <a:ext cx="118" cy="187"/>
            </a:xfrm>
            <a:custGeom>
              <a:avLst/>
              <a:gdLst>
                <a:gd name="T0" fmla="*/ 0 w 98"/>
                <a:gd name="T1" fmla="*/ 62 h 156"/>
                <a:gd name="T2" fmla="*/ 90 w 98"/>
                <a:gd name="T3" fmla="*/ 156 h 156"/>
                <a:gd name="T4" fmla="*/ 90 w 98"/>
                <a:gd name="T5" fmla="*/ 156 h 156"/>
                <a:gd name="T6" fmla="*/ 96 w 98"/>
                <a:gd name="T7" fmla="*/ 106 h 156"/>
                <a:gd name="T8" fmla="*/ 98 w 98"/>
                <a:gd name="T9" fmla="*/ 66 h 156"/>
                <a:gd name="T10" fmla="*/ 98 w 98"/>
                <a:gd name="T11" fmla="*/ 48 h 156"/>
                <a:gd name="T12" fmla="*/ 96 w 98"/>
                <a:gd name="T13" fmla="*/ 36 h 156"/>
                <a:gd name="T14" fmla="*/ 50 w 98"/>
                <a:gd name="T15" fmla="*/ 0 h 156"/>
                <a:gd name="T16" fmla="*/ 0 w 98"/>
                <a:gd name="T17" fmla="*/ 6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56">
                  <a:moveTo>
                    <a:pt x="0" y="62"/>
                  </a:moveTo>
                  <a:lnTo>
                    <a:pt x="90" y="156"/>
                  </a:lnTo>
                  <a:lnTo>
                    <a:pt x="90" y="156"/>
                  </a:lnTo>
                  <a:lnTo>
                    <a:pt x="96" y="106"/>
                  </a:lnTo>
                  <a:lnTo>
                    <a:pt x="98" y="66"/>
                  </a:lnTo>
                  <a:lnTo>
                    <a:pt x="98" y="48"/>
                  </a:lnTo>
                  <a:lnTo>
                    <a:pt x="96" y="36"/>
                  </a:lnTo>
                  <a:lnTo>
                    <a:pt x="50" y="0"/>
                  </a:lnTo>
                  <a:lnTo>
                    <a:pt x="0"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7" name="任意多边形 86"/>
            <p:cNvSpPr/>
            <p:nvPr>
              <p:custDataLst>
                <p:tags r:id="rId61"/>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close/>
                </a:path>
              </a:pathLst>
            </a:custGeom>
            <a:solidFill>
              <a:srgbClr val="24272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8" name="任意多边形 87"/>
            <p:cNvSpPr/>
            <p:nvPr>
              <p:custDataLst>
                <p:tags r:id="rId62"/>
              </p:custDataLst>
            </p:nvPr>
          </p:nvSpPr>
          <p:spPr bwMode="auto">
            <a:xfrm>
              <a:off x="2583" y="4653"/>
              <a:ext cx="722" cy="209"/>
            </a:xfrm>
            <a:custGeom>
              <a:avLst/>
              <a:gdLst>
                <a:gd name="T0" fmla="*/ 0 w 602"/>
                <a:gd name="T1" fmla="*/ 174 h 174"/>
                <a:gd name="T2" fmla="*/ 0 w 602"/>
                <a:gd name="T3" fmla="*/ 174 h 174"/>
                <a:gd name="T4" fmla="*/ 30 w 602"/>
                <a:gd name="T5" fmla="*/ 164 h 174"/>
                <a:gd name="T6" fmla="*/ 110 w 602"/>
                <a:gd name="T7" fmla="*/ 142 h 174"/>
                <a:gd name="T8" fmla="*/ 166 w 602"/>
                <a:gd name="T9" fmla="*/ 128 h 174"/>
                <a:gd name="T10" fmla="*/ 230 w 602"/>
                <a:gd name="T11" fmla="*/ 112 h 174"/>
                <a:gd name="T12" fmla="*/ 300 w 602"/>
                <a:gd name="T13" fmla="*/ 98 h 174"/>
                <a:gd name="T14" fmla="*/ 376 w 602"/>
                <a:gd name="T15" fmla="*/ 86 h 174"/>
                <a:gd name="T16" fmla="*/ 388 w 602"/>
                <a:gd name="T17" fmla="*/ 0 h 174"/>
                <a:gd name="T18" fmla="*/ 388 w 602"/>
                <a:gd name="T19" fmla="*/ 0 h 174"/>
                <a:gd name="T20" fmla="*/ 422 w 602"/>
                <a:gd name="T21" fmla="*/ 82 h 174"/>
                <a:gd name="T22" fmla="*/ 422 w 602"/>
                <a:gd name="T23" fmla="*/ 82 h 174"/>
                <a:gd name="T24" fmla="*/ 498 w 602"/>
                <a:gd name="T25" fmla="*/ 78 h 174"/>
                <a:gd name="T26" fmla="*/ 558 w 602"/>
                <a:gd name="T27" fmla="*/ 78 h 174"/>
                <a:gd name="T28" fmla="*/ 602 w 602"/>
                <a:gd name="T29" fmla="*/ 80 h 174"/>
                <a:gd name="T30" fmla="*/ 602 w 602"/>
                <a:gd name="T31" fmla="*/ 80 h 174"/>
                <a:gd name="T32" fmla="*/ 516 w 602"/>
                <a:gd name="T33" fmla="*/ 88 h 174"/>
                <a:gd name="T34" fmla="*/ 452 w 602"/>
                <a:gd name="T35" fmla="*/ 94 h 174"/>
                <a:gd name="T36" fmla="*/ 414 w 602"/>
                <a:gd name="T37" fmla="*/ 98 h 174"/>
                <a:gd name="T38" fmla="*/ 400 w 602"/>
                <a:gd name="T39" fmla="*/ 64 h 174"/>
                <a:gd name="T40" fmla="*/ 400 w 602"/>
                <a:gd name="T41" fmla="*/ 64 h 174"/>
                <a:gd name="T42" fmla="*/ 394 w 602"/>
                <a:gd name="T43" fmla="*/ 104 h 174"/>
                <a:gd name="T44" fmla="*/ 394 w 602"/>
                <a:gd name="T45" fmla="*/ 104 h 174"/>
                <a:gd name="T46" fmla="*/ 380 w 602"/>
                <a:gd name="T47" fmla="*/ 106 h 174"/>
                <a:gd name="T48" fmla="*/ 342 w 602"/>
                <a:gd name="T49" fmla="*/ 112 h 174"/>
                <a:gd name="T50" fmla="*/ 228 w 602"/>
                <a:gd name="T51" fmla="*/ 126 h 174"/>
                <a:gd name="T52" fmla="*/ 162 w 602"/>
                <a:gd name="T53" fmla="*/ 136 h 174"/>
                <a:gd name="T54" fmla="*/ 98 w 602"/>
                <a:gd name="T55" fmla="*/ 146 h 174"/>
                <a:gd name="T56" fmla="*/ 42 w 602"/>
                <a:gd name="T57" fmla="*/ 160 h 174"/>
                <a:gd name="T58" fmla="*/ 20 w 602"/>
                <a:gd name="T59" fmla="*/ 166 h 174"/>
                <a:gd name="T60" fmla="*/ 0 w 602"/>
                <a:gd name="T6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2" h="174">
                  <a:moveTo>
                    <a:pt x="0" y="174"/>
                  </a:moveTo>
                  <a:lnTo>
                    <a:pt x="0" y="174"/>
                  </a:lnTo>
                  <a:lnTo>
                    <a:pt x="30" y="164"/>
                  </a:lnTo>
                  <a:lnTo>
                    <a:pt x="110" y="142"/>
                  </a:lnTo>
                  <a:lnTo>
                    <a:pt x="166" y="128"/>
                  </a:lnTo>
                  <a:lnTo>
                    <a:pt x="230" y="112"/>
                  </a:lnTo>
                  <a:lnTo>
                    <a:pt x="300" y="98"/>
                  </a:lnTo>
                  <a:lnTo>
                    <a:pt x="376" y="86"/>
                  </a:lnTo>
                  <a:lnTo>
                    <a:pt x="388" y="0"/>
                  </a:lnTo>
                  <a:lnTo>
                    <a:pt x="388" y="0"/>
                  </a:lnTo>
                  <a:lnTo>
                    <a:pt x="422" y="82"/>
                  </a:lnTo>
                  <a:lnTo>
                    <a:pt x="422" y="82"/>
                  </a:lnTo>
                  <a:lnTo>
                    <a:pt x="498" y="78"/>
                  </a:lnTo>
                  <a:lnTo>
                    <a:pt x="558" y="78"/>
                  </a:lnTo>
                  <a:lnTo>
                    <a:pt x="602" y="80"/>
                  </a:lnTo>
                  <a:lnTo>
                    <a:pt x="602" y="80"/>
                  </a:lnTo>
                  <a:lnTo>
                    <a:pt x="516" y="88"/>
                  </a:lnTo>
                  <a:lnTo>
                    <a:pt x="452" y="94"/>
                  </a:lnTo>
                  <a:lnTo>
                    <a:pt x="414" y="98"/>
                  </a:lnTo>
                  <a:lnTo>
                    <a:pt x="400" y="64"/>
                  </a:lnTo>
                  <a:lnTo>
                    <a:pt x="400" y="64"/>
                  </a:lnTo>
                  <a:lnTo>
                    <a:pt x="394" y="104"/>
                  </a:lnTo>
                  <a:lnTo>
                    <a:pt x="394" y="104"/>
                  </a:lnTo>
                  <a:lnTo>
                    <a:pt x="380" y="106"/>
                  </a:lnTo>
                  <a:lnTo>
                    <a:pt x="342" y="112"/>
                  </a:lnTo>
                  <a:lnTo>
                    <a:pt x="228" y="126"/>
                  </a:lnTo>
                  <a:lnTo>
                    <a:pt x="162" y="136"/>
                  </a:lnTo>
                  <a:lnTo>
                    <a:pt x="98" y="146"/>
                  </a:lnTo>
                  <a:lnTo>
                    <a:pt x="42" y="160"/>
                  </a:lnTo>
                  <a:lnTo>
                    <a:pt x="20" y="166"/>
                  </a:lnTo>
                  <a:lnTo>
                    <a:pt x="0" y="1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89" name="任意多边形 88"/>
            <p:cNvSpPr/>
            <p:nvPr>
              <p:custDataLst>
                <p:tags r:id="rId63"/>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close/>
                </a:path>
              </a:pathLst>
            </a:custGeom>
            <a:solidFill>
              <a:srgbClr val="474C4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0" name="任意多边形 89"/>
            <p:cNvSpPr/>
            <p:nvPr>
              <p:custDataLst>
                <p:tags r:id="rId64"/>
              </p:custDataLst>
            </p:nvPr>
          </p:nvSpPr>
          <p:spPr bwMode="auto">
            <a:xfrm>
              <a:off x="1505" y="3455"/>
              <a:ext cx="730" cy="1128"/>
            </a:xfrm>
            <a:custGeom>
              <a:avLst/>
              <a:gdLst>
                <a:gd name="T0" fmla="*/ 408 w 608"/>
                <a:gd name="T1" fmla="*/ 4 h 940"/>
                <a:gd name="T2" fmla="*/ 290 w 608"/>
                <a:gd name="T3" fmla="*/ 160 h 940"/>
                <a:gd name="T4" fmla="*/ 186 w 608"/>
                <a:gd name="T5" fmla="*/ 314 h 940"/>
                <a:gd name="T6" fmla="*/ 116 w 608"/>
                <a:gd name="T7" fmla="*/ 426 h 940"/>
                <a:gd name="T8" fmla="*/ 58 w 608"/>
                <a:gd name="T9" fmla="*/ 538 h 940"/>
                <a:gd name="T10" fmla="*/ 16 w 608"/>
                <a:gd name="T11" fmla="*/ 638 h 940"/>
                <a:gd name="T12" fmla="*/ 6 w 608"/>
                <a:gd name="T13" fmla="*/ 682 h 940"/>
                <a:gd name="T14" fmla="*/ 0 w 608"/>
                <a:gd name="T15" fmla="*/ 722 h 940"/>
                <a:gd name="T16" fmla="*/ 0 w 608"/>
                <a:gd name="T17" fmla="*/ 776 h 940"/>
                <a:gd name="T18" fmla="*/ 6 w 608"/>
                <a:gd name="T19" fmla="*/ 810 h 940"/>
                <a:gd name="T20" fmla="*/ 18 w 608"/>
                <a:gd name="T21" fmla="*/ 840 h 940"/>
                <a:gd name="T22" fmla="*/ 32 w 608"/>
                <a:gd name="T23" fmla="*/ 866 h 940"/>
                <a:gd name="T24" fmla="*/ 54 w 608"/>
                <a:gd name="T25" fmla="*/ 888 h 940"/>
                <a:gd name="T26" fmla="*/ 80 w 608"/>
                <a:gd name="T27" fmla="*/ 908 h 940"/>
                <a:gd name="T28" fmla="*/ 112 w 608"/>
                <a:gd name="T29" fmla="*/ 922 h 940"/>
                <a:gd name="T30" fmla="*/ 148 w 608"/>
                <a:gd name="T31" fmla="*/ 932 h 940"/>
                <a:gd name="T32" fmla="*/ 192 w 608"/>
                <a:gd name="T33" fmla="*/ 938 h 940"/>
                <a:gd name="T34" fmla="*/ 242 w 608"/>
                <a:gd name="T35" fmla="*/ 940 h 940"/>
                <a:gd name="T36" fmla="*/ 328 w 608"/>
                <a:gd name="T37" fmla="*/ 932 h 940"/>
                <a:gd name="T38" fmla="*/ 466 w 608"/>
                <a:gd name="T39" fmla="*/ 904 h 940"/>
                <a:gd name="T40" fmla="*/ 544 w 608"/>
                <a:gd name="T41" fmla="*/ 882 h 940"/>
                <a:gd name="T42" fmla="*/ 578 w 608"/>
                <a:gd name="T43" fmla="*/ 832 h 940"/>
                <a:gd name="T44" fmla="*/ 600 w 608"/>
                <a:gd name="T45" fmla="*/ 786 h 940"/>
                <a:gd name="T46" fmla="*/ 608 w 608"/>
                <a:gd name="T47" fmla="*/ 752 h 940"/>
                <a:gd name="T48" fmla="*/ 606 w 608"/>
                <a:gd name="T49" fmla="*/ 720 h 940"/>
                <a:gd name="T50" fmla="*/ 592 w 608"/>
                <a:gd name="T51" fmla="*/ 692 h 940"/>
                <a:gd name="T52" fmla="*/ 578 w 608"/>
                <a:gd name="T53" fmla="*/ 682 h 940"/>
                <a:gd name="T54" fmla="*/ 528 w 608"/>
                <a:gd name="T55" fmla="*/ 708 h 940"/>
                <a:gd name="T56" fmla="*/ 448 w 608"/>
                <a:gd name="T57" fmla="*/ 746 h 940"/>
                <a:gd name="T58" fmla="*/ 384 w 608"/>
                <a:gd name="T59" fmla="*/ 766 h 940"/>
                <a:gd name="T60" fmla="*/ 318 w 608"/>
                <a:gd name="T61" fmla="*/ 780 h 940"/>
                <a:gd name="T62" fmla="*/ 274 w 608"/>
                <a:gd name="T63" fmla="*/ 780 h 940"/>
                <a:gd name="T64" fmla="*/ 248 w 608"/>
                <a:gd name="T65" fmla="*/ 772 h 940"/>
                <a:gd name="T66" fmla="*/ 224 w 608"/>
                <a:gd name="T67" fmla="*/ 760 h 940"/>
                <a:gd name="T68" fmla="*/ 204 w 608"/>
                <a:gd name="T69" fmla="*/ 742 h 940"/>
                <a:gd name="T70" fmla="*/ 198 w 608"/>
                <a:gd name="T71" fmla="*/ 730 h 940"/>
                <a:gd name="T72" fmla="*/ 186 w 608"/>
                <a:gd name="T73" fmla="*/ 704 h 940"/>
                <a:gd name="T74" fmla="*/ 182 w 608"/>
                <a:gd name="T75" fmla="*/ 678 h 940"/>
                <a:gd name="T76" fmla="*/ 184 w 608"/>
                <a:gd name="T77" fmla="*/ 648 h 940"/>
                <a:gd name="T78" fmla="*/ 200 w 608"/>
                <a:gd name="T79" fmla="*/ 588 h 940"/>
                <a:gd name="T80" fmla="*/ 236 w 608"/>
                <a:gd name="T81" fmla="*/ 522 h 940"/>
                <a:gd name="T82" fmla="*/ 282 w 608"/>
                <a:gd name="T83" fmla="*/ 452 h 940"/>
                <a:gd name="T84" fmla="*/ 366 w 608"/>
                <a:gd name="T85" fmla="*/ 338 h 940"/>
                <a:gd name="T86" fmla="*/ 452 w 608"/>
                <a:gd name="T87" fmla="*/ 218 h 940"/>
                <a:gd name="T88" fmla="*/ 480 w 608"/>
                <a:gd name="T89" fmla="*/ 178 h 940"/>
                <a:gd name="T90" fmla="*/ 490 w 608"/>
                <a:gd name="T91" fmla="*/ 146 h 940"/>
                <a:gd name="T92" fmla="*/ 500 w 608"/>
                <a:gd name="T93" fmla="*/ 96 h 940"/>
                <a:gd name="T94" fmla="*/ 500 w 608"/>
                <a:gd name="T95" fmla="*/ 60 h 940"/>
                <a:gd name="T96" fmla="*/ 490 w 608"/>
                <a:gd name="T97" fmla="*/ 30 h 940"/>
                <a:gd name="T98" fmla="*/ 476 w 608"/>
                <a:gd name="T99" fmla="*/ 12 h 940"/>
                <a:gd name="T100" fmla="*/ 462 w 608"/>
                <a:gd name="T101" fmla="*/ 4 h 940"/>
                <a:gd name="T102" fmla="*/ 444 w 608"/>
                <a:gd name="T103" fmla="*/ 0 h 940"/>
                <a:gd name="T104" fmla="*/ 408 w 608"/>
                <a:gd name="T105" fmla="*/ 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8" h="940">
                  <a:moveTo>
                    <a:pt x="408" y="4"/>
                  </a:moveTo>
                  <a:lnTo>
                    <a:pt x="408" y="4"/>
                  </a:lnTo>
                  <a:lnTo>
                    <a:pt x="350" y="80"/>
                  </a:lnTo>
                  <a:lnTo>
                    <a:pt x="290" y="160"/>
                  </a:lnTo>
                  <a:lnTo>
                    <a:pt x="222" y="260"/>
                  </a:lnTo>
                  <a:lnTo>
                    <a:pt x="186" y="314"/>
                  </a:lnTo>
                  <a:lnTo>
                    <a:pt x="150" y="370"/>
                  </a:lnTo>
                  <a:lnTo>
                    <a:pt x="116" y="426"/>
                  </a:lnTo>
                  <a:lnTo>
                    <a:pt x="84" y="482"/>
                  </a:lnTo>
                  <a:lnTo>
                    <a:pt x="58" y="538"/>
                  </a:lnTo>
                  <a:lnTo>
                    <a:pt x="34" y="590"/>
                  </a:lnTo>
                  <a:lnTo>
                    <a:pt x="16" y="638"/>
                  </a:lnTo>
                  <a:lnTo>
                    <a:pt x="10" y="660"/>
                  </a:lnTo>
                  <a:lnTo>
                    <a:pt x="6" y="682"/>
                  </a:lnTo>
                  <a:lnTo>
                    <a:pt x="6" y="682"/>
                  </a:lnTo>
                  <a:lnTo>
                    <a:pt x="0" y="722"/>
                  </a:lnTo>
                  <a:lnTo>
                    <a:pt x="0" y="758"/>
                  </a:lnTo>
                  <a:lnTo>
                    <a:pt x="0" y="776"/>
                  </a:lnTo>
                  <a:lnTo>
                    <a:pt x="2" y="794"/>
                  </a:lnTo>
                  <a:lnTo>
                    <a:pt x="6" y="810"/>
                  </a:lnTo>
                  <a:lnTo>
                    <a:pt x="12" y="824"/>
                  </a:lnTo>
                  <a:lnTo>
                    <a:pt x="18" y="840"/>
                  </a:lnTo>
                  <a:lnTo>
                    <a:pt x="24" y="852"/>
                  </a:lnTo>
                  <a:lnTo>
                    <a:pt x="32" y="866"/>
                  </a:lnTo>
                  <a:lnTo>
                    <a:pt x="42" y="878"/>
                  </a:lnTo>
                  <a:lnTo>
                    <a:pt x="54" y="888"/>
                  </a:lnTo>
                  <a:lnTo>
                    <a:pt x="66" y="898"/>
                  </a:lnTo>
                  <a:lnTo>
                    <a:pt x="80" y="908"/>
                  </a:lnTo>
                  <a:lnTo>
                    <a:pt x="94" y="916"/>
                  </a:lnTo>
                  <a:lnTo>
                    <a:pt x="112" y="922"/>
                  </a:lnTo>
                  <a:lnTo>
                    <a:pt x="130" y="928"/>
                  </a:lnTo>
                  <a:lnTo>
                    <a:pt x="148" y="932"/>
                  </a:lnTo>
                  <a:lnTo>
                    <a:pt x="170" y="936"/>
                  </a:lnTo>
                  <a:lnTo>
                    <a:pt x="192" y="938"/>
                  </a:lnTo>
                  <a:lnTo>
                    <a:pt x="216" y="940"/>
                  </a:lnTo>
                  <a:lnTo>
                    <a:pt x="242" y="940"/>
                  </a:lnTo>
                  <a:lnTo>
                    <a:pt x="268" y="938"/>
                  </a:lnTo>
                  <a:lnTo>
                    <a:pt x="328" y="932"/>
                  </a:lnTo>
                  <a:lnTo>
                    <a:pt x="392" y="920"/>
                  </a:lnTo>
                  <a:lnTo>
                    <a:pt x="466" y="904"/>
                  </a:lnTo>
                  <a:lnTo>
                    <a:pt x="544" y="882"/>
                  </a:lnTo>
                  <a:lnTo>
                    <a:pt x="544" y="882"/>
                  </a:lnTo>
                  <a:lnTo>
                    <a:pt x="562" y="858"/>
                  </a:lnTo>
                  <a:lnTo>
                    <a:pt x="578" y="832"/>
                  </a:lnTo>
                  <a:lnTo>
                    <a:pt x="594" y="802"/>
                  </a:lnTo>
                  <a:lnTo>
                    <a:pt x="600" y="786"/>
                  </a:lnTo>
                  <a:lnTo>
                    <a:pt x="604" y="768"/>
                  </a:lnTo>
                  <a:lnTo>
                    <a:pt x="608" y="752"/>
                  </a:lnTo>
                  <a:lnTo>
                    <a:pt x="608" y="736"/>
                  </a:lnTo>
                  <a:lnTo>
                    <a:pt x="606" y="720"/>
                  </a:lnTo>
                  <a:lnTo>
                    <a:pt x="600" y="706"/>
                  </a:lnTo>
                  <a:lnTo>
                    <a:pt x="592" y="692"/>
                  </a:lnTo>
                  <a:lnTo>
                    <a:pt x="578" y="682"/>
                  </a:lnTo>
                  <a:lnTo>
                    <a:pt x="578" y="682"/>
                  </a:lnTo>
                  <a:lnTo>
                    <a:pt x="564" y="688"/>
                  </a:lnTo>
                  <a:lnTo>
                    <a:pt x="528" y="708"/>
                  </a:lnTo>
                  <a:lnTo>
                    <a:pt x="478" y="732"/>
                  </a:lnTo>
                  <a:lnTo>
                    <a:pt x="448" y="746"/>
                  </a:lnTo>
                  <a:lnTo>
                    <a:pt x="416" y="756"/>
                  </a:lnTo>
                  <a:lnTo>
                    <a:pt x="384" y="766"/>
                  </a:lnTo>
                  <a:lnTo>
                    <a:pt x="350" y="774"/>
                  </a:lnTo>
                  <a:lnTo>
                    <a:pt x="318" y="780"/>
                  </a:lnTo>
                  <a:lnTo>
                    <a:pt x="288" y="780"/>
                  </a:lnTo>
                  <a:lnTo>
                    <a:pt x="274" y="780"/>
                  </a:lnTo>
                  <a:lnTo>
                    <a:pt x="260" y="776"/>
                  </a:lnTo>
                  <a:lnTo>
                    <a:pt x="248" y="772"/>
                  </a:lnTo>
                  <a:lnTo>
                    <a:pt x="236" y="768"/>
                  </a:lnTo>
                  <a:lnTo>
                    <a:pt x="224" y="760"/>
                  </a:lnTo>
                  <a:lnTo>
                    <a:pt x="214" y="752"/>
                  </a:lnTo>
                  <a:lnTo>
                    <a:pt x="204" y="742"/>
                  </a:lnTo>
                  <a:lnTo>
                    <a:pt x="198" y="730"/>
                  </a:lnTo>
                  <a:lnTo>
                    <a:pt x="198" y="730"/>
                  </a:lnTo>
                  <a:lnTo>
                    <a:pt x="190" y="718"/>
                  </a:lnTo>
                  <a:lnTo>
                    <a:pt x="186" y="704"/>
                  </a:lnTo>
                  <a:lnTo>
                    <a:pt x="184" y="692"/>
                  </a:lnTo>
                  <a:lnTo>
                    <a:pt x="182" y="678"/>
                  </a:lnTo>
                  <a:lnTo>
                    <a:pt x="182" y="664"/>
                  </a:lnTo>
                  <a:lnTo>
                    <a:pt x="184" y="648"/>
                  </a:lnTo>
                  <a:lnTo>
                    <a:pt x="190" y="618"/>
                  </a:lnTo>
                  <a:lnTo>
                    <a:pt x="200" y="588"/>
                  </a:lnTo>
                  <a:lnTo>
                    <a:pt x="216" y="556"/>
                  </a:lnTo>
                  <a:lnTo>
                    <a:pt x="236" y="522"/>
                  </a:lnTo>
                  <a:lnTo>
                    <a:pt x="258" y="486"/>
                  </a:lnTo>
                  <a:lnTo>
                    <a:pt x="282" y="452"/>
                  </a:lnTo>
                  <a:lnTo>
                    <a:pt x="308" y="414"/>
                  </a:lnTo>
                  <a:lnTo>
                    <a:pt x="366" y="338"/>
                  </a:lnTo>
                  <a:lnTo>
                    <a:pt x="424" y="260"/>
                  </a:lnTo>
                  <a:lnTo>
                    <a:pt x="452" y="218"/>
                  </a:lnTo>
                  <a:lnTo>
                    <a:pt x="480" y="178"/>
                  </a:lnTo>
                  <a:lnTo>
                    <a:pt x="480" y="178"/>
                  </a:lnTo>
                  <a:lnTo>
                    <a:pt x="484" y="168"/>
                  </a:lnTo>
                  <a:lnTo>
                    <a:pt x="490" y="146"/>
                  </a:lnTo>
                  <a:lnTo>
                    <a:pt x="498" y="114"/>
                  </a:lnTo>
                  <a:lnTo>
                    <a:pt x="500" y="96"/>
                  </a:lnTo>
                  <a:lnTo>
                    <a:pt x="500" y="78"/>
                  </a:lnTo>
                  <a:lnTo>
                    <a:pt x="500" y="60"/>
                  </a:lnTo>
                  <a:lnTo>
                    <a:pt x="496" y="44"/>
                  </a:lnTo>
                  <a:lnTo>
                    <a:pt x="490" y="30"/>
                  </a:lnTo>
                  <a:lnTo>
                    <a:pt x="482" y="18"/>
                  </a:lnTo>
                  <a:lnTo>
                    <a:pt x="476" y="12"/>
                  </a:lnTo>
                  <a:lnTo>
                    <a:pt x="470" y="8"/>
                  </a:lnTo>
                  <a:lnTo>
                    <a:pt x="462" y="4"/>
                  </a:lnTo>
                  <a:lnTo>
                    <a:pt x="454" y="2"/>
                  </a:lnTo>
                  <a:lnTo>
                    <a:pt x="444" y="0"/>
                  </a:lnTo>
                  <a:lnTo>
                    <a:pt x="434" y="0"/>
                  </a:lnTo>
                  <a:lnTo>
                    <a:pt x="408"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1" name="任意多边形 90"/>
            <p:cNvSpPr/>
            <p:nvPr>
              <p:custDataLst>
                <p:tags r:id="rId65"/>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2" name="任意多边形 91"/>
            <p:cNvSpPr/>
            <p:nvPr>
              <p:custDataLst>
                <p:tags r:id="rId66"/>
              </p:custDataLst>
            </p:nvPr>
          </p:nvSpPr>
          <p:spPr bwMode="auto">
            <a:xfrm>
              <a:off x="1971" y="4053"/>
              <a:ext cx="566" cy="446"/>
            </a:xfrm>
            <a:custGeom>
              <a:avLst/>
              <a:gdLst>
                <a:gd name="T0" fmla="*/ 232 w 472"/>
                <a:gd name="T1" fmla="*/ 364 h 372"/>
                <a:gd name="T2" fmla="*/ 162 w 472"/>
                <a:gd name="T3" fmla="*/ 372 h 372"/>
                <a:gd name="T4" fmla="*/ 122 w 472"/>
                <a:gd name="T5" fmla="*/ 360 h 372"/>
                <a:gd name="T6" fmla="*/ 82 w 472"/>
                <a:gd name="T7" fmla="*/ 334 h 372"/>
                <a:gd name="T8" fmla="*/ 56 w 472"/>
                <a:gd name="T9" fmla="*/ 306 h 372"/>
                <a:gd name="T10" fmla="*/ 24 w 472"/>
                <a:gd name="T11" fmla="*/ 256 h 372"/>
                <a:gd name="T12" fmla="*/ 4 w 472"/>
                <a:gd name="T13" fmla="*/ 202 h 372"/>
                <a:gd name="T14" fmla="*/ 0 w 472"/>
                <a:gd name="T15" fmla="*/ 152 h 372"/>
                <a:gd name="T16" fmla="*/ 6 w 472"/>
                <a:gd name="T17" fmla="*/ 110 h 372"/>
                <a:gd name="T18" fmla="*/ 26 w 472"/>
                <a:gd name="T19" fmla="*/ 80 h 372"/>
                <a:gd name="T20" fmla="*/ 48 w 472"/>
                <a:gd name="T21" fmla="*/ 70 h 372"/>
                <a:gd name="T22" fmla="*/ 70 w 472"/>
                <a:gd name="T23" fmla="*/ 80 h 372"/>
                <a:gd name="T24" fmla="*/ 78 w 472"/>
                <a:gd name="T25" fmla="*/ 122 h 372"/>
                <a:gd name="T26" fmla="*/ 82 w 472"/>
                <a:gd name="T27" fmla="*/ 160 h 372"/>
                <a:gd name="T28" fmla="*/ 98 w 472"/>
                <a:gd name="T29" fmla="*/ 192 h 372"/>
                <a:gd name="T30" fmla="*/ 114 w 472"/>
                <a:gd name="T31" fmla="*/ 200 h 372"/>
                <a:gd name="T32" fmla="*/ 108 w 472"/>
                <a:gd name="T33" fmla="*/ 156 h 372"/>
                <a:gd name="T34" fmla="*/ 110 w 472"/>
                <a:gd name="T35" fmla="*/ 72 h 372"/>
                <a:gd name="T36" fmla="*/ 122 w 472"/>
                <a:gd name="T37" fmla="*/ 34 h 372"/>
                <a:gd name="T38" fmla="*/ 136 w 472"/>
                <a:gd name="T39" fmla="*/ 16 h 372"/>
                <a:gd name="T40" fmla="*/ 158 w 472"/>
                <a:gd name="T41" fmla="*/ 4 h 372"/>
                <a:gd name="T42" fmla="*/ 194 w 472"/>
                <a:gd name="T43" fmla="*/ 8 h 372"/>
                <a:gd name="T44" fmla="*/ 202 w 472"/>
                <a:gd name="T45" fmla="*/ 22 h 372"/>
                <a:gd name="T46" fmla="*/ 198 w 472"/>
                <a:gd name="T47" fmla="*/ 42 h 372"/>
                <a:gd name="T48" fmla="*/ 194 w 472"/>
                <a:gd name="T49" fmla="*/ 58 h 372"/>
                <a:gd name="T50" fmla="*/ 196 w 472"/>
                <a:gd name="T51" fmla="*/ 122 h 372"/>
                <a:gd name="T52" fmla="*/ 210 w 472"/>
                <a:gd name="T53" fmla="*/ 188 h 372"/>
                <a:gd name="T54" fmla="*/ 218 w 472"/>
                <a:gd name="T55" fmla="*/ 126 h 372"/>
                <a:gd name="T56" fmla="*/ 238 w 472"/>
                <a:gd name="T57" fmla="*/ 70 h 372"/>
                <a:gd name="T58" fmla="*/ 260 w 472"/>
                <a:gd name="T59" fmla="*/ 50 h 372"/>
                <a:gd name="T60" fmla="*/ 286 w 472"/>
                <a:gd name="T61" fmla="*/ 46 h 372"/>
                <a:gd name="T62" fmla="*/ 306 w 472"/>
                <a:gd name="T63" fmla="*/ 62 h 372"/>
                <a:gd name="T64" fmla="*/ 312 w 472"/>
                <a:gd name="T65" fmla="*/ 86 h 372"/>
                <a:gd name="T66" fmla="*/ 306 w 472"/>
                <a:gd name="T67" fmla="*/ 100 h 372"/>
                <a:gd name="T68" fmla="*/ 290 w 472"/>
                <a:gd name="T69" fmla="*/ 144 h 372"/>
                <a:gd name="T70" fmla="*/ 282 w 472"/>
                <a:gd name="T71" fmla="*/ 188 h 372"/>
                <a:gd name="T72" fmla="*/ 290 w 472"/>
                <a:gd name="T73" fmla="*/ 234 h 372"/>
                <a:gd name="T74" fmla="*/ 310 w 472"/>
                <a:gd name="T75" fmla="*/ 246 h 372"/>
                <a:gd name="T76" fmla="*/ 328 w 472"/>
                <a:gd name="T77" fmla="*/ 240 h 372"/>
                <a:gd name="T78" fmla="*/ 346 w 472"/>
                <a:gd name="T79" fmla="*/ 228 h 372"/>
                <a:gd name="T80" fmla="*/ 396 w 472"/>
                <a:gd name="T81" fmla="*/ 206 h 372"/>
                <a:gd name="T82" fmla="*/ 434 w 472"/>
                <a:gd name="T83" fmla="*/ 202 h 372"/>
                <a:gd name="T84" fmla="*/ 448 w 472"/>
                <a:gd name="T85" fmla="*/ 210 h 372"/>
                <a:gd name="T86" fmla="*/ 464 w 472"/>
                <a:gd name="T87" fmla="*/ 238 h 372"/>
                <a:gd name="T88" fmla="*/ 472 w 472"/>
                <a:gd name="T89" fmla="*/ 260 h 372"/>
                <a:gd name="T90" fmla="*/ 358 w 472"/>
                <a:gd name="T91" fmla="*/ 314 h 372"/>
                <a:gd name="T92" fmla="*/ 252 w 472"/>
                <a:gd name="T93" fmla="*/ 35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2" h="372">
                  <a:moveTo>
                    <a:pt x="252" y="358"/>
                  </a:moveTo>
                  <a:lnTo>
                    <a:pt x="252" y="358"/>
                  </a:lnTo>
                  <a:lnTo>
                    <a:pt x="232" y="364"/>
                  </a:lnTo>
                  <a:lnTo>
                    <a:pt x="210" y="370"/>
                  </a:lnTo>
                  <a:lnTo>
                    <a:pt x="186" y="372"/>
                  </a:lnTo>
                  <a:lnTo>
                    <a:pt x="162" y="372"/>
                  </a:lnTo>
                  <a:lnTo>
                    <a:pt x="148" y="370"/>
                  </a:lnTo>
                  <a:lnTo>
                    <a:pt x="136" y="366"/>
                  </a:lnTo>
                  <a:lnTo>
                    <a:pt x="122" y="360"/>
                  </a:lnTo>
                  <a:lnTo>
                    <a:pt x="110" y="354"/>
                  </a:lnTo>
                  <a:lnTo>
                    <a:pt x="96" y="346"/>
                  </a:lnTo>
                  <a:lnTo>
                    <a:pt x="82" y="334"/>
                  </a:lnTo>
                  <a:lnTo>
                    <a:pt x="70" y="322"/>
                  </a:lnTo>
                  <a:lnTo>
                    <a:pt x="56" y="306"/>
                  </a:lnTo>
                  <a:lnTo>
                    <a:pt x="56" y="306"/>
                  </a:lnTo>
                  <a:lnTo>
                    <a:pt x="44" y="290"/>
                  </a:lnTo>
                  <a:lnTo>
                    <a:pt x="32" y="272"/>
                  </a:lnTo>
                  <a:lnTo>
                    <a:pt x="24" y="256"/>
                  </a:lnTo>
                  <a:lnTo>
                    <a:pt x="16" y="238"/>
                  </a:lnTo>
                  <a:lnTo>
                    <a:pt x="10" y="220"/>
                  </a:lnTo>
                  <a:lnTo>
                    <a:pt x="4" y="202"/>
                  </a:lnTo>
                  <a:lnTo>
                    <a:pt x="2" y="184"/>
                  </a:lnTo>
                  <a:lnTo>
                    <a:pt x="0" y="168"/>
                  </a:lnTo>
                  <a:lnTo>
                    <a:pt x="0" y="152"/>
                  </a:lnTo>
                  <a:lnTo>
                    <a:pt x="0" y="136"/>
                  </a:lnTo>
                  <a:lnTo>
                    <a:pt x="2" y="122"/>
                  </a:lnTo>
                  <a:lnTo>
                    <a:pt x="6" y="110"/>
                  </a:lnTo>
                  <a:lnTo>
                    <a:pt x="12" y="98"/>
                  </a:lnTo>
                  <a:lnTo>
                    <a:pt x="18" y="88"/>
                  </a:lnTo>
                  <a:lnTo>
                    <a:pt x="26" y="80"/>
                  </a:lnTo>
                  <a:lnTo>
                    <a:pt x="36" y="74"/>
                  </a:lnTo>
                  <a:lnTo>
                    <a:pt x="36" y="74"/>
                  </a:lnTo>
                  <a:lnTo>
                    <a:pt x="48" y="70"/>
                  </a:lnTo>
                  <a:lnTo>
                    <a:pt x="56" y="68"/>
                  </a:lnTo>
                  <a:lnTo>
                    <a:pt x="64" y="72"/>
                  </a:lnTo>
                  <a:lnTo>
                    <a:pt x="70" y="80"/>
                  </a:lnTo>
                  <a:lnTo>
                    <a:pt x="74" y="90"/>
                  </a:lnTo>
                  <a:lnTo>
                    <a:pt x="78" y="104"/>
                  </a:lnTo>
                  <a:lnTo>
                    <a:pt x="78" y="122"/>
                  </a:lnTo>
                  <a:lnTo>
                    <a:pt x="80" y="142"/>
                  </a:lnTo>
                  <a:lnTo>
                    <a:pt x="80" y="142"/>
                  </a:lnTo>
                  <a:lnTo>
                    <a:pt x="82" y="160"/>
                  </a:lnTo>
                  <a:lnTo>
                    <a:pt x="86" y="174"/>
                  </a:lnTo>
                  <a:lnTo>
                    <a:pt x="92" y="186"/>
                  </a:lnTo>
                  <a:lnTo>
                    <a:pt x="98" y="192"/>
                  </a:lnTo>
                  <a:lnTo>
                    <a:pt x="104" y="196"/>
                  </a:lnTo>
                  <a:lnTo>
                    <a:pt x="110" y="198"/>
                  </a:lnTo>
                  <a:lnTo>
                    <a:pt x="114" y="200"/>
                  </a:lnTo>
                  <a:lnTo>
                    <a:pt x="114" y="200"/>
                  </a:lnTo>
                  <a:lnTo>
                    <a:pt x="112" y="180"/>
                  </a:lnTo>
                  <a:lnTo>
                    <a:pt x="108" y="156"/>
                  </a:lnTo>
                  <a:lnTo>
                    <a:pt x="108" y="130"/>
                  </a:lnTo>
                  <a:lnTo>
                    <a:pt x="108" y="100"/>
                  </a:lnTo>
                  <a:lnTo>
                    <a:pt x="110" y="72"/>
                  </a:lnTo>
                  <a:lnTo>
                    <a:pt x="114" y="58"/>
                  </a:lnTo>
                  <a:lnTo>
                    <a:pt x="118" y="46"/>
                  </a:lnTo>
                  <a:lnTo>
                    <a:pt x="122" y="34"/>
                  </a:lnTo>
                  <a:lnTo>
                    <a:pt x="130" y="24"/>
                  </a:lnTo>
                  <a:lnTo>
                    <a:pt x="130" y="24"/>
                  </a:lnTo>
                  <a:lnTo>
                    <a:pt x="136" y="16"/>
                  </a:lnTo>
                  <a:lnTo>
                    <a:pt x="144" y="10"/>
                  </a:lnTo>
                  <a:lnTo>
                    <a:pt x="150" y="6"/>
                  </a:lnTo>
                  <a:lnTo>
                    <a:pt x="158" y="4"/>
                  </a:lnTo>
                  <a:lnTo>
                    <a:pt x="172" y="0"/>
                  </a:lnTo>
                  <a:lnTo>
                    <a:pt x="184" y="2"/>
                  </a:lnTo>
                  <a:lnTo>
                    <a:pt x="194" y="8"/>
                  </a:lnTo>
                  <a:lnTo>
                    <a:pt x="198" y="12"/>
                  </a:lnTo>
                  <a:lnTo>
                    <a:pt x="200" y="16"/>
                  </a:lnTo>
                  <a:lnTo>
                    <a:pt x="202" y="22"/>
                  </a:lnTo>
                  <a:lnTo>
                    <a:pt x="202" y="28"/>
                  </a:lnTo>
                  <a:lnTo>
                    <a:pt x="202" y="34"/>
                  </a:lnTo>
                  <a:lnTo>
                    <a:pt x="198" y="42"/>
                  </a:lnTo>
                  <a:lnTo>
                    <a:pt x="198" y="42"/>
                  </a:lnTo>
                  <a:lnTo>
                    <a:pt x="196" y="48"/>
                  </a:lnTo>
                  <a:lnTo>
                    <a:pt x="194" y="58"/>
                  </a:lnTo>
                  <a:lnTo>
                    <a:pt x="192" y="78"/>
                  </a:lnTo>
                  <a:lnTo>
                    <a:pt x="192" y="98"/>
                  </a:lnTo>
                  <a:lnTo>
                    <a:pt x="196" y="122"/>
                  </a:lnTo>
                  <a:lnTo>
                    <a:pt x="202" y="162"/>
                  </a:lnTo>
                  <a:lnTo>
                    <a:pt x="210" y="188"/>
                  </a:lnTo>
                  <a:lnTo>
                    <a:pt x="210" y="188"/>
                  </a:lnTo>
                  <a:lnTo>
                    <a:pt x="212" y="170"/>
                  </a:lnTo>
                  <a:lnTo>
                    <a:pt x="214" y="150"/>
                  </a:lnTo>
                  <a:lnTo>
                    <a:pt x="218" y="126"/>
                  </a:lnTo>
                  <a:lnTo>
                    <a:pt x="224" y="102"/>
                  </a:lnTo>
                  <a:lnTo>
                    <a:pt x="232" y="80"/>
                  </a:lnTo>
                  <a:lnTo>
                    <a:pt x="238" y="70"/>
                  </a:lnTo>
                  <a:lnTo>
                    <a:pt x="244" y="62"/>
                  </a:lnTo>
                  <a:lnTo>
                    <a:pt x="252" y="54"/>
                  </a:lnTo>
                  <a:lnTo>
                    <a:pt x="260" y="50"/>
                  </a:lnTo>
                  <a:lnTo>
                    <a:pt x="260" y="50"/>
                  </a:lnTo>
                  <a:lnTo>
                    <a:pt x="274" y="46"/>
                  </a:lnTo>
                  <a:lnTo>
                    <a:pt x="286" y="46"/>
                  </a:lnTo>
                  <a:lnTo>
                    <a:pt x="294" y="50"/>
                  </a:lnTo>
                  <a:lnTo>
                    <a:pt x="302" y="54"/>
                  </a:lnTo>
                  <a:lnTo>
                    <a:pt x="306" y="62"/>
                  </a:lnTo>
                  <a:lnTo>
                    <a:pt x="310" y="68"/>
                  </a:lnTo>
                  <a:lnTo>
                    <a:pt x="312" y="78"/>
                  </a:lnTo>
                  <a:lnTo>
                    <a:pt x="312" y="86"/>
                  </a:lnTo>
                  <a:lnTo>
                    <a:pt x="312" y="86"/>
                  </a:lnTo>
                  <a:lnTo>
                    <a:pt x="310" y="92"/>
                  </a:lnTo>
                  <a:lnTo>
                    <a:pt x="306" y="100"/>
                  </a:lnTo>
                  <a:lnTo>
                    <a:pt x="298" y="118"/>
                  </a:lnTo>
                  <a:lnTo>
                    <a:pt x="294" y="130"/>
                  </a:lnTo>
                  <a:lnTo>
                    <a:pt x="290" y="144"/>
                  </a:lnTo>
                  <a:lnTo>
                    <a:pt x="286" y="164"/>
                  </a:lnTo>
                  <a:lnTo>
                    <a:pt x="282" y="188"/>
                  </a:lnTo>
                  <a:lnTo>
                    <a:pt x="282" y="188"/>
                  </a:lnTo>
                  <a:lnTo>
                    <a:pt x="282" y="212"/>
                  </a:lnTo>
                  <a:lnTo>
                    <a:pt x="286" y="228"/>
                  </a:lnTo>
                  <a:lnTo>
                    <a:pt x="290" y="234"/>
                  </a:lnTo>
                  <a:lnTo>
                    <a:pt x="292" y="240"/>
                  </a:lnTo>
                  <a:lnTo>
                    <a:pt x="300" y="244"/>
                  </a:lnTo>
                  <a:lnTo>
                    <a:pt x="310" y="246"/>
                  </a:lnTo>
                  <a:lnTo>
                    <a:pt x="318" y="246"/>
                  </a:lnTo>
                  <a:lnTo>
                    <a:pt x="324" y="242"/>
                  </a:lnTo>
                  <a:lnTo>
                    <a:pt x="328" y="240"/>
                  </a:lnTo>
                  <a:lnTo>
                    <a:pt x="328" y="240"/>
                  </a:lnTo>
                  <a:lnTo>
                    <a:pt x="334" y="234"/>
                  </a:lnTo>
                  <a:lnTo>
                    <a:pt x="346" y="228"/>
                  </a:lnTo>
                  <a:lnTo>
                    <a:pt x="360" y="220"/>
                  </a:lnTo>
                  <a:lnTo>
                    <a:pt x="378" y="212"/>
                  </a:lnTo>
                  <a:lnTo>
                    <a:pt x="396" y="206"/>
                  </a:lnTo>
                  <a:lnTo>
                    <a:pt x="412" y="202"/>
                  </a:lnTo>
                  <a:lnTo>
                    <a:pt x="428" y="200"/>
                  </a:lnTo>
                  <a:lnTo>
                    <a:pt x="434" y="202"/>
                  </a:lnTo>
                  <a:lnTo>
                    <a:pt x="440" y="204"/>
                  </a:lnTo>
                  <a:lnTo>
                    <a:pt x="440" y="204"/>
                  </a:lnTo>
                  <a:lnTo>
                    <a:pt x="448" y="210"/>
                  </a:lnTo>
                  <a:lnTo>
                    <a:pt x="454" y="218"/>
                  </a:lnTo>
                  <a:lnTo>
                    <a:pt x="460" y="228"/>
                  </a:lnTo>
                  <a:lnTo>
                    <a:pt x="464" y="238"/>
                  </a:lnTo>
                  <a:lnTo>
                    <a:pt x="470" y="252"/>
                  </a:lnTo>
                  <a:lnTo>
                    <a:pt x="472" y="260"/>
                  </a:lnTo>
                  <a:lnTo>
                    <a:pt x="472" y="260"/>
                  </a:lnTo>
                  <a:lnTo>
                    <a:pt x="430" y="280"/>
                  </a:lnTo>
                  <a:lnTo>
                    <a:pt x="358" y="314"/>
                  </a:lnTo>
                  <a:lnTo>
                    <a:pt x="358" y="314"/>
                  </a:lnTo>
                  <a:lnTo>
                    <a:pt x="330" y="328"/>
                  </a:lnTo>
                  <a:lnTo>
                    <a:pt x="304" y="338"/>
                  </a:lnTo>
                  <a:lnTo>
                    <a:pt x="252" y="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3" name="任意多边形 92"/>
            <p:cNvSpPr/>
            <p:nvPr>
              <p:custDataLst>
                <p:tags r:id="rId67"/>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close/>
                </a:path>
              </a:pathLst>
            </a:custGeom>
            <a:solidFill>
              <a:srgbClr val="CB8F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4" name="任意多边形 93"/>
            <p:cNvSpPr/>
            <p:nvPr>
              <p:custDataLst>
                <p:tags r:id="rId68"/>
              </p:custDataLst>
            </p:nvPr>
          </p:nvSpPr>
          <p:spPr bwMode="auto">
            <a:xfrm>
              <a:off x="2151" y="4350"/>
              <a:ext cx="108" cy="101"/>
            </a:xfrm>
            <a:custGeom>
              <a:avLst/>
              <a:gdLst>
                <a:gd name="T0" fmla="*/ 0 w 90"/>
                <a:gd name="T1" fmla="*/ 12 h 84"/>
                <a:gd name="T2" fmla="*/ 0 w 90"/>
                <a:gd name="T3" fmla="*/ 12 h 84"/>
                <a:gd name="T4" fmla="*/ 12 w 90"/>
                <a:gd name="T5" fmla="*/ 10 h 84"/>
                <a:gd name="T6" fmla="*/ 26 w 90"/>
                <a:gd name="T7" fmla="*/ 8 h 84"/>
                <a:gd name="T8" fmla="*/ 40 w 90"/>
                <a:gd name="T9" fmla="*/ 12 h 84"/>
                <a:gd name="T10" fmla="*/ 48 w 90"/>
                <a:gd name="T11" fmla="*/ 14 h 84"/>
                <a:gd name="T12" fmla="*/ 56 w 90"/>
                <a:gd name="T13" fmla="*/ 18 h 84"/>
                <a:gd name="T14" fmla="*/ 64 w 90"/>
                <a:gd name="T15" fmla="*/ 24 h 84"/>
                <a:gd name="T16" fmla="*/ 72 w 90"/>
                <a:gd name="T17" fmla="*/ 32 h 84"/>
                <a:gd name="T18" fmla="*/ 78 w 90"/>
                <a:gd name="T19" fmla="*/ 42 h 84"/>
                <a:gd name="T20" fmla="*/ 82 w 90"/>
                <a:gd name="T21" fmla="*/ 54 h 84"/>
                <a:gd name="T22" fmla="*/ 86 w 90"/>
                <a:gd name="T23" fmla="*/ 68 h 84"/>
                <a:gd name="T24" fmla="*/ 90 w 90"/>
                <a:gd name="T25" fmla="*/ 84 h 84"/>
                <a:gd name="T26" fmla="*/ 90 w 90"/>
                <a:gd name="T27" fmla="*/ 84 h 84"/>
                <a:gd name="T28" fmla="*/ 88 w 90"/>
                <a:gd name="T29" fmla="*/ 66 h 84"/>
                <a:gd name="T30" fmla="*/ 86 w 90"/>
                <a:gd name="T31" fmla="*/ 48 h 84"/>
                <a:gd name="T32" fmla="*/ 80 w 90"/>
                <a:gd name="T33" fmla="*/ 30 h 84"/>
                <a:gd name="T34" fmla="*/ 74 w 90"/>
                <a:gd name="T35" fmla="*/ 20 h 84"/>
                <a:gd name="T36" fmla="*/ 68 w 90"/>
                <a:gd name="T37" fmla="*/ 14 h 84"/>
                <a:gd name="T38" fmla="*/ 62 w 90"/>
                <a:gd name="T39" fmla="*/ 6 h 84"/>
                <a:gd name="T40" fmla="*/ 52 w 90"/>
                <a:gd name="T41" fmla="*/ 2 h 84"/>
                <a:gd name="T42" fmla="*/ 42 w 90"/>
                <a:gd name="T43" fmla="*/ 0 h 84"/>
                <a:gd name="T44" fmla="*/ 30 w 90"/>
                <a:gd name="T45" fmla="*/ 0 h 84"/>
                <a:gd name="T46" fmla="*/ 16 w 90"/>
                <a:gd name="T47" fmla="*/ 4 h 84"/>
                <a:gd name="T48" fmla="*/ 0 w 90"/>
                <a:gd name="T49"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4">
                  <a:moveTo>
                    <a:pt x="0" y="12"/>
                  </a:moveTo>
                  <a:lnTo>
                    <a:pt x="0" y="12"/>
                  </a:lnTo>
                  <a:lnTo>
                    <a:pt x="12" y="10"/>
                  </a:lnTo>
                  <a:lnTo>
                    <a:pt x="26" y="8"/>
                  </a:lnTo>
                  <a:lnTo>
                    <a:pt x="40" y="12"/>
                  </a:lnTo>
                  <a:lnTo>
                    <a:pt x="48" y="14"/>
                  </a:lnTo>
                  <a:lnTo>
                    <a:pt x="56" y="18"/>
                  </a:lnTo>
                  <a:lnTo>
                    <a:pt x="64" y="24"/>
                  </a:lnTo>
                  <a:lnTo>
                    <a:pt x="72" y="32"/>
                  </a:lnTo>
                  <a:lnTo>
                    <a:pt x="78" y="42"/>
                  </a:lnTo>
                  <a:lnTo>
                    <a:pt x="82" y="54"/>
                  </a:lnTo>
                  <a:lnTo>
                    <a:pt x="86" y="68"/>
                  </a:lnTo>
                  <a:lnTo>
                    <a:pt x="90" y="84"/>
                  </a:lnTo>
                  <a:lnTo>
                    <a:pt x="90" y="84"/>
                  </a:lnTo>
                  <a:lnTo>
                    <a:pt x="88" y="66"/>
                  </a:lnTo>
                  <a:lnTo>
                    <a:pt x="86" y="48"/>
                  </a:lnTo>
                  <a:lnTo>
                    <a:pt x="80" y="30"/>
                  </a:lnTo>
                  <a:lnTo>
                    <a:pt x="74" y="20"/>
                  </a:lnTo>
                  <a:lnTo>
                    <a:pt x="68" y="14"/>
                  </a:lnTo>
                  <a:lnTo>
                    <a:pt x="62" y="6"/>
                  </a:lnTo>
                  <a:lnTo>
                    <a:pt x="52" y="2"/>
                  </a:lnTo>
                  <a:lnTo>
                    <a:pt x="42" y="0"/>
                  </a:lnTo>
                  <a:lnTo>
                    <a:pt x="30" y="0"/>
                  </a:lnTo>
                  <a:lnTo>
                    <a:pt x="16" y="4"/>
                  </a:lnTo>
                  <a:lnTo>
                    <a:pt x="0" y="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2" name="任意多边形 101"/>
            <p:cNvSpPr/>
            <p:nvPr>
              <p:custDataLst>
                <p:tags r:id="rId69"/>
              </p:custDataLst>
            </p:nvPr>
          </p:nvSpPr>
          <p:spPr bwMode="auto">
            <a:xfrm flipH="1">
              <a:off x="2308" y="2567"/>
              <a:ext cx="101" cy="99"/>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3" name="任意多边形 102"/>
            <p:cNvSpPr/>
            <p:nvPr>
              <p:custDataLst>
                <p:tags r:id="rId70"/>
              </p:custDataLst>
            </p:nvPr>
          </p:nvSpPr>
          <p:spPr bwMode="auto">
            <a:xfrm flipH="1">
              <a:off x="2357" y="2583"/>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0" name="任意多边形 99"/>
            <p:cNvSpPr/>
            <p:nvPr>
              <p:custDataLst>
                <p:tags r:id="rId71"/>
              </p:custDataLst>
            </p:nvPr>
          </p:nvSpPr>
          <p:spPr bwMode="auto">
            <a:xfrm flipH="1">
              <a:off x="2577" y="2513"/>
              <a:ext cx="99" cy="99"/>
            </a:xfrm>
            <a:custGeom>
              <a:avLst/>
              <a:gdLst>
                <a:gd name="T0" fmla="*/ 27 w 27"/>
                <a:gd name="T1" fmla="*/ 13 h 27"/>
                <a:gd name="T2" fmla="*/ 14 w 27"/>
                <a:gd name="T3" fmla="*/ 0 h 27"/>
                <a:gd name="T4" fmla="*/ 0 w 27"/>
                <a:gd name="T5" fmla="*/ 13 h 27"/>
                <a:gd name="T6" fmla="*/ 13 w 27"/>
                <a:gd name="T7" fmla="*/ 27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4" y="0"/>
                  </a:cubicBezTo>
                  <a:cubicBezTo>
                    <a:pt x="6" y="0"/>
                    <a:pt x="0" y="6"/>
                    <a:pt x="0" y="13"/>
                  </a:cubicBezTo>
                  <a:cubicBezTo>
                    <a:pt x="0" y="20"/>
                    <a:pt x="6" y="26"/>
                    <a:pt x="13" y="27"/>
                  </a:cubicBezTo>
                  <a:cubicBezTo>
                    <a:pt x="21" y="27"/>
                    <a:pt x="27" y="21"/>
                    <a:pt x="27" y="13"/>
                  </a:cubicBezTo>
                </a:path>
              </a:pathLst>
            </a:custGeom>
            <a:solidFill>
              <a:srgbClr val="000000"/>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101" name="任意多边形 100"/>
            <p:cNvSpPr/>
            <p:nvPr>
              <p:custDataLst>
                <p:tags r:id="rId72"/>
              </p:custDataLst>
            </p:nvPr>
          </p:nvSpPr>
          <p:spPr bwMode="auto">
            <a:xfrm flipH="1">
              <a:off x="2625" y="2529"/>
              <a:ext cx="37" cy="36"/>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8"/>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ysClr val="window" lastClr="FFFFFF"/>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7" name="任意多边形 96"/>
            <p:cNvSpPr/>
            <p:nvPr>
              <p:custDataLst>
                <p:tags r:id="rId73"/>
              </p:custDataLst>
            </p:nvPr>
          </p:nvSpPr>
          <p:spPr bwMode="auto">
            <a:xfrm rot="19803807">
              <a:off x="1817" y="2253"/>
              <a:ext cx="888" cy="432"/>
            </a:xfrm>
            <a:custGeom>
              <a:avLst/>
              <a:gdLst/>
              <a:ahLst/>
              <a:cxnLst/>
              <a:rect l="0" t="0" r="r" b="b"/>
              <a:pathLst>
                <a:path w="21339" h="19952">
                  <a:moveTo>
                    <a:pt x="16213" y="4995"/>
                  </a:moveTo>
                  <a:cubicBezTo>
                    <a:pt x="14681" y="6345"/>
                    <a:pt x="9351" y="13230"/>
                    <a:pt x="7153" y="13365"/>
                  </a:cubicBezTo>
                  <a:cubicBezTo>
                    <a:pt x="4954" y="13500"/>
                    <a:pt x="7553" y="12555"/>
                    <a:pt x="8152" y="11205"/>
                  </a:cubicBezTo>
                  <a:cubicBezTo>
                    <a:pt x="8752" y="9855"/>
                    <a:pt x="3955" y="14310"/>
                    <a:pt x="2822" y="14445"/>
                  </a:cubicBezTo>
                  <a:cubicBezTo>
                    <a:pt x="1689" y="14580"/>
                    <a:pt x="2822" y="14175"/>
                    <a:pt x="3355" y="12689"/>
                  </a:cubicBezTo>
                  <a:cubicBezTo>
                    <a:pt x="3888" y="11204"/>
                    <a:pt x="1423" y="13499"/>
                    <a:pt x="1822" y="17549"/>
                  </a:cubicBezTo>
                  <a:cubicBezTo>
                    <a:pt x="2222" y="21600"/>
                    <a:pt x="173" y="20083"/>
                    <a:pt x="40" y="16304"/>
                  </a:cubicBezTo>
                  <a:cubicBezTo>
                    <a:pt x="-93" y="12524"/>
                    <a:pt x="90" y="11880"/>
                    <a:pt x="823" y="8370"/>
                  </a:cubicBezTo>
                  <a:cubicBezTo>
                    <a:pt x="1556" y="4860"/>
                    <a:pt x="11216" y="0"/>
                    <a:pt x="14281" y="0"/>
                  </a:cubicBezTo>
                  <a:cubicBezTo>
                    <a:pt x="17346" y="0"/>
                    <a:pt x="19878" y="6210"/>
                    <a:pt x="20611" y="8910"/>
                  </a:cubicBezTo>
                  <a:cubicBezTo>
                    <a:pt x="21344" y="11610"/>
                    <a:pt x="21507" y="14536"/>
                    <a:pt x="21174" y="16965"/>
                  </a:cubicBezTo>
                  <a:cubicBezTo>
                    <a:pt x="20840" y="19395"/>
                    <a:pt x="19811" y="20520"/>
                    <a:pt x="19811" y="17415"/>
                  </a:cubicBezTo>
                  <a:cubicBezTo>
                    <a:pt x="19811" y="14310"/>
                    <a:pt x="17346" y="10665"/>
                    <a:pt x="16213" y="4995"/>
                  </a:cubicBezTo>
                  <a:close/>
                  <a:moveTo>
                    <a:pt x="16213" y="4995"/>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8" name="任意多边形 97"/>
            <p:cNvSpPr/>
            <p:nvPr>
              <p:custDataLst>
                <p:tags r:id="rId74"/>
              </p:custDataLst>
            </p:nvPr>
          </p:nvSpPr>
          <p:spPr bwMode="auto">
            <a:xfrm rot="19571347">
              <a:off x="1612" y="2008"/>
              <a:ext cx="1046" cy="686"/>
            </a:xfrm>
            <a:custGeom>
              <a:avLst/>
              <a:gdLst>
                <a:gd name="connsiteX0" fmla="*/ 0 w 22447"/>
                <a:gd name="connsiteY0" fmla="*/ 17132 h 17132"/>
                <a:gd name="connsiteX1" fmla="*/ 16889 w 22447"/>
                <a:gd name="connsiteY1" fmla="*/ 4809 h 17132"/>
                <a:gd name="connsiteX2" fmla="*/ 22447 w 22447"/>
                <a:gd name="connsiteY2" fmla="*/ 11000 h 17132"/>
                <a:gd name="connsiteX3" fmla="*/ 16508 w 22447"/>
                <a:gd name="connsiteY3" fmla="*/ 9542 h 17132"/>
                <a:gd name="connsiteX4" fmla="*/ 10875 w 22447"/>
                <a:gd name="connsiteY4" fmla="*/ 12007 h 17132"/>
                <a:gd name="connsiteX5" fmla="*/ 0 w 22447"/>
                <a:gd name="connsiteY5" fmla="*/ 17132 h 17132"/>
                <a:gd name="connsiteX6" fmla="*/ 0 w 22447"/>
                <a:gd name="connsiteY6" fmla="*/ 17132 h 17132"/>
                <a:gd name="connsiteX0-1" fmla="*/ 0 w 20118"/>
                <a:gd name="connsiteY0-2" fmla="*/ 17132 h 17132"/>
                <a:gd name="connsiteX1-3" fmla="*/ 16889 w 20118"/>
                <a:gd name="connsiteY1-4" fmla="*/ 4809 h 17132"/>
                <a:gd name="connsiteX2-5" fmla="*/ 19998 w 20118"/>
                <a:gd name="connsiteY2-6" fmla="*/ 16337 h 17132"/>
                <a:gd name="connsiteX3-7" fmla="*/ 16508 w 20118"/>
                <a:gd name="connsiteY3-8" fmla="*/ 9542 h 17132"/>
                <a:gd name="connsiteX4-9" fmla="*/ 10875 w 20118"/>
                <a:gd name="connsiteY4-10" fmla="*/ 12007 h 17132"/>
                <a:gd name="connsiteX5-11" fmla="*/ 0 w 20118"/>
                <a:gd name="connsiteY5-12" fmla="*/ 17132 h 17132"/>
                <a:gd name="connsiteX6-13" fmla="*/ 0 w 20118"/>
                <a:gd name="connsiteY6-14" fmla="*/ 17132 h 171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18" h="17132">
                  <a:moveTo>
                    <a:pt x="0" y="17132"/>
                  </a:moveTo>
                  <a:cubicBezTo>
                    <a:pt x="1001" y="-763"/>
                    <a:pt x="13216" y="-4221"/>
                    <a:pt x="16889" y="4809"/>
                  </a:cubicBezTo>
                  <a:cubicBezTo>
                    <a:pt x="21291" y="6500"/>
                    <a:pt x="19870" y="14748"/>
                    <a:pt x="19998" y="16337"/>
                  </a:cubicBezTo>
                  <a:cubicBezTo>
                    <a:pt x="19931" y="16103"/>
                    <a:pt x="17377" y="11337"/>
                    <a:pt x="16508" y="9542"/>
                  </a:cubicBezTo>
                  <a:lnTo>
                    <a:pt x="10875" y="12007"/>
                  </a:lnTo>
                  <a:cubicBezTo>
                    <a:pt x="10875" y="12008"/>
                    <a:pt x="4427" y="14786"/>
                    <a:pt x="0" y="17132"/>
                  </a:cubicBezTo>
                  <a:close/>
                  <a:moveTo>
                    <a:pt x="0" y="17132"/>
                  </a:moveTo>
                </a:path>
              </a:pathLst>
            </a:custGeom>
            <a:solidFill>
              <a:srgbClr val="755243"/>
            </a:solidFill>
            <a:ln>
              <a:noFill/>
            </a:ln>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99" name="任意多边形 98"/>
            <p:cNvSpPr/>
            <p:nvPr>
              <p:custDataLst>
                <p:tags r:id="rId75"/>
              </p:custDataLst>
            </p:nvPr>
          </p:nvSpPr>
          <p:spPr bwMode="auto">
            <a:xfrm>
              <a:off x="1825" y="2814"/>
              <a:ext cx="276" cy="288"/>
            </a:xfrm>
            <a:custGeom>
              <a:avLst/>
              <a:gdLst>
                <a:gd name="T0" fmla="*/ 172 w 230"/>
                <a:gd name="T1" fmla="*/ 50 h 240"/>
                <a:gd name="T2" fmla="*/ 172 w 230"/>
                <a:gd name="T3" fmla="*/ 50 h 240"/>
                <a:gd name="T4" fmla="*/ 160 w 230"/>
                <a:gd name="T5" fmla="*/ 38 h 240"/>
                <a:gd name="T6" fmla="*/ 144 w 230"/>
                <a:gd name="T7" fmla="*/ 28 h 240"/>
                <a:gd name="T8" fmla="*/ 126 w 230"/>
                <a:gd name="T9" fmla="*/ 16 h 240"/>
                <a:gd name="T10" fmla="*/ 102 w 230"/>
                <a:gd name="T11" fmla="*/ 6 h 240"/>
                <a:gd name="T12" fmla="*/ 90 w 230"/>
                <a:gd name="T13" fmla="*/ 4 h 240"/>
                <a:gd name="T14" fmla="*/ 78 w 230"/>
                <a:gd name="T15" fmla="*/ 2 h 240"/>
                <a:gd name="T16" fmla="*/ 66 w 230"/>
                <a:gd name="T17" fmla="*/ 0 h 240"/>
                <a:gd name="T18" fmla="*/ 52 w 230"/>
                <a:gd name="T19" fmla="*/ 2 h 240"/>
                <a:gd name="T20" fmla="*/ 38 w 230"/>
                <a:gd name="T21" fmla="*/ 6 h 240"/>
                <a:gd name="T22" fmla="*/ 26 w 230"/>
                <a:gd name="T23" fmla="*/ 12 h 240"/>
                <a:gd name="T24" fmla="*/ 26 w 230"/>
                <a:gd name="T25" fmla="*/ 12 h 240"/>
                <a:gd name="T26" fmla="*/ 18 w 230"/>
                <a:gd name="T27" fmla="*/ 18 h 240"/>
                <a:gd name="T28" fmla="*/ 14 w 230"/>
                <a:gd name="T29" fmla="*/ 24 h 240"/>
                <a:gd name="T30" fmla="*/ 10 w 230"/>
                <a:gd name="T31" fmla="*/ 30 h 240"/>
                <a:gd name="T32" fmla="*/ 6 w 230"/>
                <a:gd name="T33" fmla="*/ 38 h 240"/>
                <a:gd name="T34" fmla="*/ 2 w 230"/>
                <a:gd name="T35" fmla="*/ 56 h 240"/>
                <a:gd name="T36" fmla="*/ 0 w 230"/>
                <a:gd name="T37" fmla="*/ 76 h 240"/>
                <a:gd name="T38" fmla="*/ 4 w 230"/>
                <a:gd name="T39" fmla="*/ 98 h 240"/>
                <a:gd name="T40" fmla="*/ 10 w 230"/>
                <a:gd name="T41" fmla="*/ 122 h 240"/>
                <a:gd name="T42" fmla="*/ 18 w 230"/>
                <a:gd name="T43" fmla="*/ 144 h 240"/>
                <a:gd name="T44" fmla="*/ 30 w 230"/>
                <a:gd name="T45" fmla="*/ 166 h 240"/>
                <a:gd name="T46" fmla="*/ 44 w 230"/>
                <a:gd name="T47" fmla="*/ 188 h 240"/>
                <a:gd name="T48" fmla="*/ 60 w 230"/>
                <a:gd name="T49" fmla="*/ 206 h 240"/>
                <a:gd name="T50" fmla="*/ 80 w 230"/>
                <a:gd name="T51" fmla="*/ 222 h 240"/>
                <a:gd name="T52" fmla="*/ 90 w 230"/>
                <a:gd name="T53" fmla="*/ 228 h 240"/>
                <a:gd name="T54" fmla="*/ 100 w 230"/>
                <a:gd name="T55" fmla="*/ 234 h 240"/>
                <a:gd name="T56" fmla="*/ 112 w 230"/>
                <a:gd name="T57" fmla="*/ 236 h 240"/>
                <a:gd name="T58" fmla="*/ 124 w 230"/>
                <a:gd name="T59" fmla="*/ 240 h 240"/>
                <a:gd name="T60" fmla="*/ 136 w 230"/>
                <a:gd name="T61" fmla="*/ 240 h 240"/>
                <a:gd name="T62" fmla="*/ 150 w 230"/>
                <a:gd name="T63" fmla="*/ 240 h 240"/>
                <a:gd name="T64" fmla="*/ 164 w 230"/>
                <a:gd name="T65" fmla="*/ 238 h 240"/>
                <a:gd name="T66" fmla="*/ 178 w 230"/>
                <a:gd name="T67" fmla="*/ 234 h 240"/>
                <a:gd name="T68" fmla="*/ 192 w 230"/>
                <a:gd name="T69" fmla="*/ 228 h 240"/>
                <a:gd name="T70" fmla="*/ 206 w 230"/>
                <a:gd name="T71" fmla="*/ 220 h 240"/>
                <a:gd name="T72" fmla="*/ 206 w 230"/>
                <a:gd name="T73" fmla="*/ 220 h 240"/>
                <a:gd name="T74" fmla="*/ 216 w 230"/>
                <a:gd name="T75" fmla="*/ 212 h 240"/>
                <a:gd name="T76" fmla="*/ 224 w 230"/>
                <a:gd name="T77" fmla="*/ 202 h 240"/>
                <a:gd name="T78" fmla="*/ 228 w 230"/>
                <a:gd name="T79" fmla="*/ 190 h 240"/>
                <a:gd name="T80" fmla="*/ 230 w 230"/>
                <a:gd name="T81" fmla="*/ 178 h 240"/>
                <a:gd name="T82" fmla="*/ 228 w 230"/>
                <a:gd name="T83" fmla="*/ 164 h 240"/>
                <a:gd name="T84" fmla="*/ 224 w 230"/>
                <a:gd name="T85" fmla="*/ 150 h 240"/>
                <a:gd name="T86" fmla="*/ 220 w 230"/>
                <a:gd name="T87" fmla="*/ 134 h 240"/>
                <a:gd name="T88" fmla="*/ 214 w 230"/>
                <a:gd name="T89" fmla="*/ 120 h 240"/>
                <a:gd name="T90" fmla="*/ 200 w 230"/>
                <a:gd name="T91" fmla="*/ 94 h 240"/>
                <a:gd name="T92" fmla="*/ 186 w 230"/>
                <a:gd name="T93" fmla="*/ 70 h 240"/>
                <a:gd name="T94" fmla="*/ 172 w 230"/>
                <a:gd name="T95" fmla="*/ 5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40">
                  <a:moveTo>
                    <a:pt x="172" y="50"/>
                  </a:moveTo>
                  <a:lnTo>
                    <a:pt x="172" y="50"/>
                  </a:lnTo>
                  <a:lnTo>
                    <a:pt x="160" y="38"/>
                  </a:lnTo>
                  <a:lnTo>
                    <a:pt x="144" y="28"/>
                  </a:lnTo>
                  <a:lnTo>
                    <a:pt x="126" y="16"/>
                  </a:lnTo>
                  <a:lnTo>
                    <a:pt x="102" y="6"/>
                  </a:lnTo>
                  <a:lnTo>
                    <a:pt x="90" y="4"/>
                  </a:lnTo>
                  <a:lnTo>
                    <a:pt x="78" y="2"/>
                  </a:lnTo>
                  <a:lnTo>
                    <a:pt x="66" y="0"/>
                  </a:lnTo>
                  <a:lnTo>
                    <a:pt x="52" y="2"/>
                  </a:lnTo>
                  <a:lnTo>
                    <a:pt x="38" y="6"/>
                  </a:lnTo>
                  <a:lnTo>
                    <a:pt x="26" y="12"/>
                  </a:lnTo>
                  <a:lnTo>
                    <a:pt x="26" y="12"/>
                  </a:lnTo>
                  <a:lnTo>
                    <a:pt x="18" y="18"/>
                  </a:lnTo>
                  <a:lnTo>
                    <a:pt x="14" y="24"/>
                  </a:lnTo>
                  <a:lnTo>
                    <a:pt x="10" y="30"/>
                  </a:lnTo>
                  <a:lnTo>
                    <a:pt x="6" y="38"/>
                  </a:lnTo>
                  <a:lnTo>
                    <a:pt x="2" y="56"/>
                  </a:lnTo>
                  <a:lnTo>
                    <a:pt x="0" y="76"/>
                  </a:lnTo>
                  <a:lnTo>
                    <a:pt x="4" y="98"/>
                  </a:lnTo>
                  <a:lnTo>
                    <a:pt x="10" y="122"/>
                  </a:lnTo>
                  <a:lnTo>
                    <a:pt x="18" y="144"/>
                  </a:lnTo>
                  <a:lnTo>
                    <a:pt x="30" y="166"/>
                  </a:lnTo>
                  <a:lnTo>
                    <a:pt x="44" y="188"/>
                  </a:lnTo>
                  <a:lnTo>
                    <a:pt x="60" y="206"/>
                  </a:lnTo>
                  <a:lnTo>
                    <a:pt x="80" y="222"/>
                  </a:lnTo>
                  <a:lnTo>
                    <a:pt x="90" y="228"/>
                  </a:lnTo>
                  <a:lnTo>
                    <a:pt x="100" y="234"/>
                  </a:lnTo>
                  <a:lnTo>
                    <a:pt x="112" y="236"/>
                  </a:lnTo>
                  <a:lnTo>
                    <a:pt x="124" y="240"/>
                  </a:lnTo>
                  <a:lnTo>
                    <a:pt x="136" y="240"/>
                  </a:lnTo>
                  <a:lnTo>
                    <a:pt x="150" y="240"/>
                  </a:lnTo>
                  <a:lnTo>
                    <a:pt x="164" y="238"/>
                  </a:lnTo>
                  <a:lnTo>
                    <a:pt x="178" y="234"/>
                  </a:lnTo>
                  <a:lnTo>
                    <a:pt x="192" y="228"/>
                  </a:lnTo>
                  <a:lnTo>
                    <a:pt x="206" y="220"/>
                  </a:lnTo>
                  <a:lnTo>
                    <a:pt x="206" y="220"/>
                  </a:lnTo>
                  <a:lnTo>
                    <a:pt x="216" y="212"/>
                  </a:lnTo>
                  <a:lnTo>
                    <a:pt x="224" y="202"/>
                  </a:lnTo>
                  <a:lnTo>
                    <a:pt x="228" y="190"/>
                  </a:lnTo>
                  <a:lnTo>
                    <a:pt x="230" y="178"/>
                  </a:lnTo>
                  <a:lnTo>
                    <a:pt x="228" y="164"/>
                  </a:lnTo>
                  <a:lnTo>
                    <a:pt x="224" y="150"/>
                  </a:lnTo>
                  <a:lnTo>
                    <a:pt x="220" y="134"/>
                  </a:lnTo>
                  <a:lnTo>
                    <a:pt x="214" y="120"/>
                  </a:lnTo>
                  <a:lnTo>
                    <a:pt x="200" y="94"/>
                  </a:lnTo>
                  <a:lnTo>
                    <a:pt x="186" y="70"/>
                  </a:lnTo>
                  <a:lnTo>
                    <a:pt x="172" y="50"/>
                  </a:lnTo>
                  <a:close/>
                </a:path>
              </a:pathLst>
            </a:custGeom>
            <a:solidFill>
              <a:srgbClr val="FEDC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5" name="任意多边形 24"/>
            <p:cNvSpPr/>
            <p:nvPr>
              <p:custDataLst>
                <p:tags r:id="rId76"/>
              </p:custDataLst>
            </p:nvPr>
          </p:nvSpPr>
          <p:spPr bwMode="auto">
            <a:xfrm>
              <a:off x="1439" y="4557"/>
              <a:ext cx="166" cy="9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6" name="任意多边形 25"/>
            <p:cNvSpPr/>
            <p:nvPr>
              <p:custDataLst>
                <p:tags r:id="rId77"/>
              </p:custDataLst>
            </p:nvPr>
          </p:nvSpPr>
          <p:spPr bwMode="auto">
            <a:xfrm>
              <a:off x="1417" y="4652"/>
              <a:ext cx="130" cy="70"/>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3" name="任意多边形 22"/>
            <p:cNvSpPr/>
            <p:nvPr>
              <p:custDataLst>
                <p:tags r:id="rId78"/>
              </p:custDataLst>
            </p:nvPr>
          </p:nvSpPr>
          <p:spPr bwMode="auto">
            <a:xfrm>
              <a:off x="5842" y="2112"/>
              <a:ext cx="72" cy="184"/>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sp>
          <p:nvSpPr>
            <p:cNvPr id="24" name="任意多边形 23"/>
            <p:cNvSpPr/>
            <p:nvPr>
              <p:custDataLst>
                <p:tags r:id="rId79"/>
              </p:custDataLst>
            </p:nvPr>
          </p:nvSpPr>
          <p:spPr bwMode="auto">
            <a:xfrm>
              <a:off x="5936" y="2086"/>
              <a:ext cx="68" cy="170"/>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350">
                <a:latin typeface="微软雅黑" panose="020B0503020204020204" pitchFamily="34" charset="-122"/>
                <a:ea typeface="微软雅黑" panose="020B0503020204020204" pitchFamily="34" charset="-122"/>
              </a:endParaRPr>
            </a:p>
          </p:txBody>
        </p:sp>
      </p:grpSp>
      <p:sp>
        <p:nvSpPr>
          <p:cNvPr id="16" name="圆角矩形 15"/>
          <p:cNvSpPr/>
          <p:nvPr>
            <p:custDataLst>
              <p:tags r:id="rId80"/>
            </p:custDataLst>
          </p:nvPr>
        </p:nvSpPr>
        <p:spPr>
          <a:xfrm rot="2700000">
            <a:off x="3964189" y="2222842"/>
            <a:ext cx="368856" cy="368856"/>
          </a:xfrm>
          <a:prstGeom prst="roundRect">
            <a:avLst>
              <a:gd name="adj" fmla="val 2535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69" name="任意多边形 168"/>
          <p:cNvSpPr/>
          <p:nvPr>
            <p:custDataLst>
              <p:tags r:id="rId81"/>
            </p:custDataLst>
          </p:nvPr>
        </p:nvSpPr>
        <p:spPr bwMode="auto">
          <a:xfrm>
            <a:off x="4031037" y="2289646"/>
            <a:ext cx="235160" cy="235248"/>
          </a:xfrm>
          <a:custGeom>
            <a:avLst/>
            <a:gdLst>
              <a:gd name="connsiteX0" fmla="*/ 102175 w 313546"/>
              <a:gd name="connsiteY0" fmla="*/ 189630 h 313664"/>
              <a:gd name="connsiteX1" fmla="*/ 89557 w 313546"/>
              <a:gd name="connsiteY1" fmla="*/ 251595 h 313664"/>
              <a:gd name="connsiteX2" fmla="*/ 98734 w 313546"/>
              <a:gd name="connsiteY2" fmla="*/ 300938 h 313664"/>
              <a:gd name="connsiteX3" fmla="*/ 134296 w 313546"/>
              <a:gd name="connsiteY3" fmla="*/ 277988 h 313664"/>
              <a:gd name="connsiteX4" fmla="*/ 133149 w 313546"/>
              <a:gd name="connsiteY4" fmla="*/ 274546 h 313664"/>
              <a:gd name="connsiteX5" fmla="*/ 145768 w 313546"/>
              <a:gd name="connsiteY5" fmla="*/ 241268 h 313664"/>
              <a:gd name="connsiteX6" fmla="*/ 160681 w 313546"/>
              <a:gd name="connsiteY6" fmla="*/ 240120 h 313664"/>
              <a:gd name="connsiteX7" fmla="*/ 173300 w 313546"/>
              <a:gd name="connsiteY7" fmla="*/ 218318 h 313664"/>
              <a:gd name="connsiteX8" fmla="*/ 137738 w 313546"/>
              <a:gd name="connsiteY8" fmla="*/ 204548 h 313664"/>
              <a:gd name="connsiteX9" fmla="*/ 102175 w 313546"/>
              <a:gd name="connsiteY9" fmla="*/ 189630 h 313664"/>
              <a:gd name="connsiteX10" fmla="*/ 218040 w 313546"/>
              <a:gd name="connsiteY10" fmla="*/ 140288 h 313664"/>
              <a:gd name="connsiteX11" fmla="*/ 205421 w 313546"/>
              <a:gd name="connsiteY11" fmla="*/ 175860 h 313664"/>
              <a:gd name="connsiteX12" fmla="*/ 189360 w 313546"/>
              <a:gd name="connsiteY12" fmla="*/ 211433 h 313664"/>
              <a:gd name="connsiteX13" fmla="*/ 301783 w 313546"/>
              <a:gd name="connsiteY13" fmla="*/ 216023 h 313664"/>
              <a:gd name="connsiteX14" fmla="*/ 271956 w 313546"/>
              <a:gd name="connsiteY14" fmla="*/ 173565 h 313664"/>
              <a:gd name="connsiteX15" fmla="*/ 218040 w 313546"/>
              <a:gd name="connsiteY15" fmla="*/ 140288 h 313664"/>
              <a:gd name="connsiteX16" fmla="*/ 143288 w 313546"/>
              <a:gd name="connsiteY16" fmla="*/ 125704 h 313664"/>
              <a:gd name="connsiteX17" fmla="*/ 188266 w 313546"/>
              <a:gd name="connsiteY17" fmla="*/ 143996 h 313664"/>
              <a:gd name="connsiteX18" fmla="*/ 169813 w 313546"/>
              <a:gd name="connsiteY18" fmla="*/ 187441 h 313664"/>
              <a:gd name="connsiteX19" fmla="*/ 125989 w 313546"/>
              <a:gd name="connsiteY19" fmla="*/ 170292 h 313664"/>
              <a:gd name="connsiteX20" fmla="*/ 143288 w 313546"/>
              <a:gd name="connsiteY20" fmla="*/ 125704 h 313664"/>
              <a:gd name="connsiteX21" fmla="*/ 135443 w 313546"/>
              <a:gd name="connsiteY21" fmla="*/ 105862 h 313664"/>
              <a:gd name="connsiteX22" fmla="*/ 119383 w 313546"/>
              <a:gd name="connsiteY22" fmla="*/ 141435 h 313664"/>
              <a:gd name="connsiteX23" fmla="*/ 105617 w 313546"/>
              <a:gd name="connsiteY23" fmla="*/ 178155 h 313664"/>
              <a:gd name="connsiteX24" fmla="*/ 142326 w 313546"/>
              <a:gd name="connsiteY24" fmla="*/ 194220 h 313664"/>
              <a:gd name="connsiteX25" fmla="*/ 179036 w 313546"/>
              <a:gd name="connsiteY25" fmla="*/ 207990 h 313664"/>
              <a:gd name="connsiteX26" fmla="*/ 195096 w 313546"/>
              <a:gd name="connsiteY26" fmla="*/ 172418 h 313664"/>
              <a:gd name="connsiteX27" fmla="*/ 207715 w 313546"/>
              <a:gd name="connsiteY27" fmla="*/ 135698 h 313664"/>
              <a:gd name="connsiteX28" fmla="*/ 172153 w 313546"/>
              <a:gd name="connsiteY28" fmla="*/ 119633 h 313664"/>
              <a:gd name="connsiteX29" fmla="*/ 135443 w 313546"/>
              <a:gd name="connsiteY29" fmla="*/ 105862 h 313664"/>
              <a:gd name="connsiteX30" fmla="*/ 32772 w 313546"/>
              <a:gd name="connsiteY30" fmla="*/ 88506 h 313664"/>
              <a:gd name="connsiteX31" fmla="*/ 19579 w 313546"/>
              <a:gd name="connsiteY31" fmla="*/ 90945 h 313664"/>
              <a:gd name="connsiteX32" fmla="*/ 12696 w 313546"/>
              <a:gd name="connsiteY32" fmla="*/ 97830 h 313664"/>
              <a:gd name="connsiteX33" fmla="*/ 95292 w 313546"/>
              <a:gd name="connsiteY33" fmla="*/ 172418 h 313664"/>
              <a:gd name="connsiteX34" fmla="*/ 109058 w 313546"/>
              <a:gd name="connsiteY34" fmla="*/ 136845 h 313664"/>
              <a:gd name="connsiteX35" fmla="*/ 123972 w 313546"/>
              <a:gd name="connsiteY35" fmla="*/ 102420 h 313664"/>
              <a:gd name="connsiteX36" fmla="*/ 101028 w 313546"/>
              <a:gd name="connsiteY36" fmla="*/ 95535 h 313664"/>
              <a:gd name="connsiteX37" fmla="*/ 86115 w 313546"/>
              <a:gd name="connsiteY37" fmla="*/ 112747 h 313664"/>
              <a:gd name="connsiteX38" fmla="*/ 53994 w 313546"/>
              <a:gd name="connsiteY38" fmla="*/ 98977 h 313664"/>
              <a:gd name="connsiteX39" fmla="*/ 52847 w 313546"/>
              <a:gd name="connsiteY39" fmla="*/ 88650 h 313664"/>
              <a:gd name="connsiteX40" fmla="*/ 32772 w 313546"/>
              <a:gd name="connsiteY40" fmla="*/ 88506 h 313664"/>
              <a:gd name="connsiteX41" fmla="*/ 215745 w 313546"/>
              <a:gd name="connsiteY41" fmla="*/ 11767 h 313664"/>
              <a:gd name="connsiteX42" fmla="*/ 206568 w 313546"/>
              <a:gd name="connsiteY42" fmla="*/ 12915 h 313664"/>
              <a:gd name="connsiteX43" fmla="*/ 174447 w 313546"/>
              <a:gd name="connsiteY43" fmla="*/ 41602 h 313664"/>
              <a:gd name="connsiteX44" fmla="*/ 141179 w 313546"/>
              <a:gd name="connsiteY44" fmla="*/ 95535 h 313664"/>
              <a:gd name="connsiteX45" fmla="*/ 176741 w 313546"/>
              <a:gd name="connsiteY45" fmla="*/ 108157 h 313664"/>
              <a:gd name="connsiteX46" fmla="*/ 211157 w 313546"/>
              <a:gd name="connsiteY46" fmla="*/ 124223 h 313664"/>
              <a:gd name="connsiteX47" fmla="*/ 215745 w 313546"/>
              <a:gd name="connsiteY47" fmla="*/ 11767 h 313664"/>
              <a:gd name="connsiteX48" fmla="*/ 220334 w 313546"/>
              <a:gd name="connsiteY48" fmla="*/ 1440 h 313664"/>
              <a:gd name="connsiteX49" fmla="*/ 221481 w 313546"/>
              <a:gd name="connsiteY49" fmla="*/ 128813 h 313664"/>
              <a:gd name="connsiteX50" fmla="*/ 278839 w 313546"/>
              <a:gd name="connsiteY50" fmla="*/ 165533 h 313664"/>
              <a:gd name="connsiteX51" fmla="*/ 312107 w 313546"/>
              <a:gd name="connsiteY51" fmla="*/ 219465 h 313664"/>
              <a:gd name="connsiteX52" fmla="*/ 298341 w 313546"/>
              <a:gd name="connsiteY52" fmla="*/ 232088 h 313664"/>
              <a:gd name="connsiteX53" fmla="*/ 250160 w 313546"/>
              <a:gd name="connsiteY53" fmla="*/ 235530 h 313664"/>
              <a:gd name="connsiteX54" fmla="*/ 184772 w 313546"/>
              <a:gd name="connsiteY54" fmla="*/ 221760 h 313664"/>
              <a:gd name="connsiteX55" fmla="*/ 171006 w 313546"/>
              <a:gd name="connsiteY55" fmla="*/ 245858 h 313664"/>
              <a:gd name="connsiteX56" fmla="*/ 177889 w 313546"/>
              <a:gd name="connsiteY56" fmla="*/ 255038 h 313664"/>
              <a:gd name="connsiteX57" fmla="*/ 165270 w 313546"/>
              <a:gd name="connsiteY57" fmla="*/ 287168 h 313664"/>
              <a:gd name="connsiteX58" fmla="*/ 143474 w 313546"/>
              <a:gd name="connsiteY58" fmla="*/ 286021 h 313664"/>
              <a:gd name="connsiteX59" fmla="*/ 112500 w 313546"/>
              <a:gd name="connsiteY59" fmla="*/ 311266 h 313664"/>
              <a:gd name="connsiteX60" fmla="*/ 94145 w 313546"/>
              <a:gd name="connsiteY60" fmla="*/ 312413 h 313664"/>
              <a:gd name="connsiteX61" fmla="*/ 78085 w 313546"/>
              <a:gd name="connsiteY61" fmla="*/ 249300 h 313664"/>
              <a:gd name="connsiteX62" fmla="*/ 91851 w 313546"/>
              <a:gd name="connsiteY62" fmla="*/ 183893 h 313664"/>
              <a:gd name="connsiteX63" fmla="*/ 1225 w 313546"/>
              <a:gd name="connsiteY63" fmla="*/ 93240 h 313664"/>
              <a:gd name="connsiteX64" fmla="*/ 56289 w 313546"/>
              <a:gd name="connsiteY64" fmla="*/ 77175 h 313664"/>
              <a:gd name="connsiteX65" fmla="*/ 67760 w 313546"/>
              <a:gd name="connsiteY65" fmla="*/ 66847 h 313664"/>
              <a:gd name="connsiteX66" fmla="*/ 99881 w 313546"/>
              <a:gd name="connsiteY66" fmla="*/ 80617 h 313664"/>
              <a:gd name="connsiteX67" fmla="*/ 101028 w 313546"/>
              <a:gd name="connsiteY67" fmla="*/ 84060 h 313664"/>
              <a:gd name="connsiteX68" fmla="*/ 129708 w 313546"/>
              <a:gd name="connsiteY68" fmla="*/ 92092 h 313664"/>
              <a:gd name="connsiteX69" fmla="*/ 165270 w 313546"/>
              <a:gd name="connsiteY69" fmla="*/ 34717 h 313664"/>
              <a:gd name="connsiteX70" fmla="*/ 220334 w 313546"/>
              <a:gd name="connsiteY70" fmla="*/ 1440 h 31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13546" h="313664">
                <a:moveTo>
                  <a:pt x="102175" y="189630"/>
                </a:moveTo>
                <a:cubicBezTo>
                  <a:pt x="96440" y="211433"/>
                  <a:pt x="91851" y="233235"/>
                  <a:pt x="89557" y="251595"/>
                </a:cubicBezTo>
                <a:cubicBezTo>
                  <a:pt x="86115" y="283726"/>
                  <a:pt x="91851" y="298643"/>
                  <a:pt x="98734" y="300938"/>
                </a:cubicBezTo>
                <a:cubicBezTo>
                  <a:pt x="105617" y="304381"/>
                  <a:pt x="119383" y="295201"/>
                  <a:pt x="134296" y="277988"/>
                </a:cubicBezTo>
                <a:cubicBezTo>
                  <a:pt x="134296" y="276841"/>
                  <a:pt x="133149" y="275693"/>
                  <a:pt x="133149" y="274546"/>
                </a:cubicBezTo>
                <a:cubicBezTo>
                  <a:pt x="127413" y="261923"/>
                  <a:pt x="133149" y="247005"/>
                  <a:pt x="145768" y="241268"/>
                </a:cubicBezTo>
                <a:cubicBezTo>
                  <a:pt x="150357" y="240120"/>
                  <a:pt x="156092" y="238973"/>
                  <a:pt x="160681" y="240120"/>
                </a:cubicBezTo>
                <a:cubicBezTo>
                  <a:pt x="165270" y="233235"/>
                  <a:pt x="168711" y="226350"/>
                  <a:pt x="173300" y="218318"/>
                </a:cubicBezTo>
                <a:cubicBezTo>
                  <a:pt x="161828" y="213728"/>
                  <a:pt x="149209" y="210285"/>
                  <a:pt x="137738" y="204548"/>
                </a:cubicBezTo>
                <a:cubicBezTo>
                  <a:pt x="125119" y="199958"/>
                  <a:pt x="113647" y="195368"/>
                  <a:pt x="102175" y="189630"/>
                </a:cubicBezTo>
                <a:close/>
                <a:moveTo>
                  <a:pt x="218040" y="140288"/>
                </a:moveTo>
                <a:cubicBezTo>
                  <a:pt x="214598" y="152910"/>
                  <a:pt x="210009" y="164385"/>
                  <a:pt x="205421" y="175860"/>
                </a:cubicBezTo>
                <a:cubicBezTo>
                  <a:pt x="200832" y="188483"/>
                  <a:pt x="195096" y="199958"/>
                  <a:pt x="189360" y="211433"/>
                </a:cubicBezTo>
                <a:cubicBezTo>
                  <a:pt x="250160" y="228645"/>
                  <a:pt x="296047" y="229793"/>
                  <a:pt x="301783" y="216023"/>
                </a:cubicBezTo>
                <a:cubicBezTo>
                  <a:pt x="304077" y="209138"/>
                  <a:pt x="298341" y="194220"/>
                  <a:pt x="271956" y="173565"/>
                </a:cubicBezTo>
                <a:cubicBezTo>
                  <a:pt x="257043" y="163238"/>
                  <a:pt x="238689" y="151763"/>
                  <a:pt x="218040" y="140288"/>
                </a:cubicBezTo>
                <a:close/>
                <a:moveTo>
                  <a:pt x="143288" y="125704"/>
                </a:moveTo>
                <a:cubicBezTo>
                  <a:pt x="160587" y="118844"/>
                  <a:pt x="181346" y="126847"/>
                  <a:pt x="188266" y="143996"/>
                </a:cubicBezTo>
                <a:cubicBezTo>
                  <a:pt x="195185" y="161146"/>
                  <a:pt x="187112" y="180581"/>
                  <a:pt x="169813" y="187441"/>
                </a:cubicBezTo>
                <a:cubicBezTo>
                  <a:pt x="152514" y="195444"/>
                  <a:pt x="132909" y="187441"/>
                  <a:pt x="125989" y="170292"/>
                </a:cubicBezTo>
                <a:cubicBezTo>
                  <a:pt x="119069" y="153143"/>
                  <a:pt x="127142" y="133707"/>
                  <a:pt x="143288" y="125704"/>
                </a:cubicBezTo>
                <a:close/>
                <a:moveTo>
                  <a:pt x="135443" y="105862"/>
                </a:moveTo>
                <a:cubicBezTo>
                  <a:pt x="129708" y="117338"/>
                  <a:pt x="125119" y="128813"/>
                  <a:pt x="119383" y="141435"/>
                </a:cubicBezTo>
                <a:cubicBezTo>
                  <a:pt x="114794" y="154058"/>
                  <a:pt x="110206" y="166680"/>
                  <a:pt x="105617" y="178155"/>
                </a:cubicBezTo>
                <a:cubicBezTo>
                  <a:pt x="117089" y="183893"/>
                  <a:pt x="129708" y="189630"/>
                  <a:pt x="142326" y="194220"/>
                </a:cubicBezTo>
                <a:cubicBezTo>
                  <a:pt x="154945" y="198810"/>
                  <a:pt x="166417" y="203400"/>
                  <a:pt x="179036" y="207990"/>
                </a:cubicBezTo>
                <a:cubicBezTo>
                  <a:pt x="183624" y="196515"/>
                  <a:pt x="189360" y="185040"/>
                  <a:pt x="195096" y="172418"/>
                </a:cubicBezTo>
                <a:cubicBezTo>
                  <a:pt x="199685" y="159795"/>
                  <a:pt x="204274" y="147173"/>
                  <a:pt x="207715" y="135698"/>
                </a:cubicBezTo>
                <a:cubicBezTo>
                  <a:pt x="196243" y="129960"/>
                  <a:pt x="184772" y="124223"/>
                  <a:pt x="172153" y="119633"/>
                </a:cubicBezTo>
                <a:cubicBezTo>
                  <a:pt x="159534" y="113895"/>
                  <a:pt x="148062" y="109305"/>
                  <a:pt x="135443" y="105862"/>
                </a:cubicBezTo>
                <a:close/>
                <a:moveTo>
                  <a:pt x="32772" y="88506"/>
                </a:moveTo>
                <a:cubicBezTo>
                  <a:pt x="27323" y="88937"/>
                  <a:pt x="23021" y="89797"/>
                  <a:pt x="19579" y="90945"/>
                </a:cubicBezTo>
                <a:cubicBezTo>
                  <a:pt x="16138" y="93240"/>
                  <a:pt x="13843" y="95535"/>
                  <a:pt x="12696" y="97830"/>
                </a:cubicBezTo>
                <a:cubicBezTo>
                  <a:pt x="6960" y="111600"/>
                  <a:pt x="40228" y="143730"/>
                  <a:pt x="95292" y="172418"/>
                </a:cubicBezTo>
                <a:cubicBezTo>
                  <a:pt x="99881" y="160943"/>
                  <a:pt x="104470" y="149468"/>
                  <a:pt x="109058" y="136845"/>
                </a:cubicBezTo>
                <a:cubicBezTo>
                  <a:pt x="113647" y="125370"/>
                  <a:pt x="119383" y="113895"/>
                  <a:pt x="123972" y="102420"/>
                </a:cubicBezTo>
                <a:cubicBezTo>
                  <a:pt x="115941" y="100125"/>
                  <a:pt x="109058" y="97830"/>
                  <a:pt x="101028" y="95535"/>
                </a:cubicBezTo>
                <a:cubicBezTo>
                  <a:pt x="98734" y="103567"/>
                  <a:pt x="94145" y="109305"/>
                  <a:pt x="86115" y="112747"/>
                </a:cubicBezTo>
                <a:cubicBezTo>
                  <a:pt x="73496" y="118485"/>
                  <a:pt x="59730" y="111600"/>
                  <a:pt x="53994" y="98977"/>
                </a:cubicBezTo>
                <a:cubicBezTo>
                  <a:pt x="52847" y="95535"/>
                  <a:pt x="51700" y="92092"/>
                  <a:pt x="52847" y="88650"/>
                </a:cubicBezTo>
                <a:cubicBezTo>
                  <a:pt x="44817" y="88076"/>
                  <a:pt x="38221" y="88076"/>
                  <a:pt x="32772" y="88506"/>
                </a:cubicBezTo>
                <a:close/>
                <a:moveTo>
                  <a:pt x="215745" y="11767"/>
                </a:moveTo>
                <a:cubicBezTo>
                  <a:pt x="213451" y="10620"/>
                  <a:pt x="210009" y="11767"/>
                  <a:pt x="206568" y="12915"/>
                </a:cubicBezTo>
                <a:cubicBezTo>
                  <a:pt x="198538" y="16357"/>
                  <a:pt x="188213" y="24390"/>
                  <a:pt x="174447" y="41602"/>
                </a:cubicBezTo>
                <a:cubicBezTo>
                  <a:pt x="162975" y="56520"/>
                  <a:pt x="151504" y="74880"/>
                  <a:pt x="141179" y="95535"/>
                </a:cubicBezTo>
                <a:cubicBezTo>
                  <a:pt x="152651" y="98977"/>
                  <a:pt x="164123" y="103567"/>
                  <a:pt x="176741" y="108157"/>
                </a:cubicBezTo>
                <a:cubicBezTo>
                  <a:pt x="188213" y="113895"/>
                  <a:pt x="200832" y="118485"/>
                  <a:pt x="211157" y="124223"/>
                </a:cubicBezTo>
                <a:cubicBezTo>
                  <a:pt x="229511" y="63405"/>
                  <a:pt x="230658" y="17505"/>
                  <a:pt x="215745" y="11767"/>
                </a:cubicBezTo>
                <a:close/>
                <a:moveTo>
                  <a:pt x="220334" y="1440"/>
                </a:moveTo>
                <a:cubicBezTo>
                  <a:pt x="245572" y="11767"/>
                  <a:pt x="239836" y="67995"/>
                  <a:pt x="221481" y="128813"/>
                </a:cubicBezTo>
                <a:cubicBezTo>
                  <a:pt x="244424" y="140288"/>
                  <a:pt x="263926" y="152910"/>
                  <a:pt x="278839" y="165533"/>
                </a:cubicBezTo>
                <a:cubicBezTo>
                  <a:pt x="306372" y="186188"/>
                  <a:pt x="317843" y="205695"/>
                  <a:pt x="312107" y="219465"/>
                </a:cubicBezTo>
                <a:cubicBezTo>
                  <a:pt x="309813" y="225203"/>
                  <a:pt x="305224" y="229793"/>
                  <a:pt x="298341" y="232088"/>
                </a:cubicBezTo>
                <a:cubicBezTo>
                  <a:pt x="288017" y="236678"/>
                  <a:pt x="271956" y="237825"/>
                  <a:pt x="250160" y="235530"/>
                </a:cubicBezTo>
                <a:cubicBezTo>
                  <a:pt x="230658" y="234383"/>
                  <a:pt x="207715" y="228645"/>
                  <a:pt x="184772" y="221760"/>
                </a:cubicBezTo>
                <a:cubicBezTo>
                  <a:pt x="180183" y="229793"/>
                  <a:pt x="175594" y="237825"/>
                  <a:pt x="171006" y="245858"/>
                </a:cubicBezTo>
                <a:cubicBezTo>
                  <a:pt x="174447" y="248153"/>
                  <a:pt x="176741" y="251595"/>
                  <a:pt x="177889" y="255038"/>
                </a:cubicBezTo>
                <a:cubicBezTo>
                  <a:pt x="183624" y="267660"/>
                  <a:pt x="177889" y="281431"/>
                  <a:pt x="165270" y="287168"/>
                </a:cubicBezTo>
                <a:cubicBezTo>
                  <a:pt x="157240" y="290611"/>
                  <a:pt x="149209" y="289463"/>
                  <a:pt x="143474" y="286021"/>
                </a:cubicBezTo>
                <a:cubicBezTo>
                  <a:pt x="132002" y="298643"/>
                  <a:pt x="121677" y="307823"/>
                  <a:pt x="112500" y="311266"/>
                </a:cubicBezTo>
                <a:cubicBezTo>
                  <a:pt x="105617" y="313561"/>
                  <a:pt x="99881" y="314708"/>
                  <a:pt x="94145" y="312413"/>
                </a:cubicBezTo>
                <a:cubicBezTo>
                  <a:pt x="79232" y="306676"/>
                  <a:pt x="73496" y="284873"/>
                  <a:pt x="78085" y="249300"/>
                </a:cubicBezTo>
                <a:cubicBezTo>
                  <a:pt x="80379" y="229793"/>
                  <a:pt x="84968" y="207990"/>
                  <a:pt x="91851" y="183893"/>
                </a:cubicBezTo>
                <a:cubicBezTo>
                  <a:pt x="35640" y="155205"/>
                  <a:pt x="-7953" y="118485"/>
                  <a:pt x="1225" y="93240"/>
                </a:cubicBezTo>
                <a:cubicBezTo>
                  <a:pt x="6960" y="80617"/>
                  <a:pt x="25315" y="74880"/>
                  <a:pt x="56289" y="77175"/>
                </a:cubicBezTo>
                <a:cubicBezTo>
                  <a:pt x="58583" y="72585"/>
                  <a:pt x="63172" y="69142"/>
                  <a:pt x="67760" y="66847"/>
                </a:cubicBezTo>
                <a:cubicBezTo>
                  <a:pt x="80379" y="62257"/>
                  <a:pt x="94145" y="67995"/>
                  <a:pt x="99881" y="80617"/>
                </a:cubicBezTo>
                <a:cubicBezTo>
                  <a:pt x="99881" y="81765"/>
                  <a:pt x="101028" y="82912"/>
                  <a:pt x="101028" y="84060"/>
                </a:cubicBezTo>
                <a:cubicBezTo>
                  <a:pt x="110206" y="86355"/>
                  <a:pt x="119383" y="88650"/>
                  <a:pt x="129708" y="92092"/>
                </a:cubicBezTo>
                <a:cubicBezTo>
                  <a:pt x="141179" y="69142"/>
                  <a:pt x="153798" y="49635"/>
                  <a:pt x="165270" y="34717"/>
                </a:cubicBezTo>
                <a:cubicBezTo>
                  <a:pt x="187066" y="7177"/>
                  <a:pt x="206568" y="-4298"/>
                  <a:pt x="220334" y="144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2" name="矩形 111"/>
          <p:cNvSpPr/>
          <p:nvPr>
            <p:custDataLst>
              <p:tags r:id="rId82"/>
            </p:custDataLst>
          </p:nvPr>
        </p:nvSpPr>
        <p:spPr bwMode="auto">
          <a:xfrm>
            <a:off x="4643755" y="2183130"/>
            <a:ext cx="3953510"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00" spc="150" dirty="0">
                <a:latin typeface="微软雅黑" panose="020B0503020204020204" pitchFamily="34" charset="-122"/>
                <a:ea typeface="微软雅黑" panose="020B0503020204020204" pitchFamily="34" charset="-122"/>
              </a:rPr>
              <a:t>8. 了解常见的图表类型及电子表格处理工具提供的图表类型，掌握利用表格数据制作常用图表的方法。</a:t>
            </a:r>
            <a:endParaRPr lang="en-US" altLang="zh-CN" sz="1000" spc="150" dirty="0">
              <a:latin typeface="微软雅黑" panose="020B0503020204020204" pitchFamily="34" charset="-122"/>
              <a:ea typeface="微软雅黑" panose="020B0503020204020204" pitchFamily="34" charset="-122"/>
            </a:endParaRPr>
          </a:p>
        </p:txBody>
      </p:sp>
      <p:sp>
        <p:nvSpPr>
          <p:cNvPr id="10" name="圆角矩形 9"/>
          <p:cNvSpPr/>
          <p:nvPr>
            <p:custDataLst>
              <p:tags r:id="rId83"/>
            </p:custDataLst>
          </p:nvPr>
        </p:nvSpPr>
        <p:spPr>
          <a:xfrm rot="2700000">
            <a:off x="3964189" y="3452263"/>
            <a:ext cx="368856" cy="368856"/>
          </a:xfrm>
          <a:prstGeom prst="roundRect">
            <a:avLst>
              <a:gd name="adj" fmla="val 25355"/>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 name="任意多边形 10"/>
          <p:cNvSpPr/>
          <p:nvPr>
            <p:custDataLst>
              <p:tags r:id="rId84"/>
            </p:custDataLst>
          </p:nvPr>
        </p:nvSpPr>
        <p:spPr bwMode="auto">
          <a:xfrm>
            <a:off x="4029833" y="3515252"/>
            <a:ext cx="237568" cy="24287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ysClr val="window" lastClr="FFFFFF"/>
          </a:solidFill>
          <a:ln>
            <a:noFill/>
          </a:ln>
        </p:spPr>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4" name="矩形 113"/>
          <p:cNvSpPr/>
          <p:nvPr>
            <p:custDataLst>
              <p:tags r:id="rId85"/>
            </p:custDataLst>
          </p:nvPr>
        </p:nvSpPr>
        <p:spPr bwMode="auto">
          <a:xfrm>
            <a:off x="4643755" y="341249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10. 理解数据透视表的概念，掌握数据透视表的创建、更新数据、添加和删除字段、查看明细数据等操作，能利用数据透视表创建数据透视图。</a:t>
            </a:r>
            <a:endParaRPr lang="en-US" altLang="zh-CN" sz="1050" spc="150" dirty="0">
              <a:latin typeface="微软雅黑" panose="020B0503020204020204" pitchFamily="34" charset="-122"/>
              <a:ea typeface="微软雅黑" panose="020B0503020204020204" pitchFamily="34" charset="-122"/>
            </a:endParaRPr>
          </a:p>
        </p:txBody>
      </p:sp>
      <p:cxnSp>
        <p:nvCxnSpPr>
          <p:cNvPr id="116" name="直接连接符 115"/>
          <p:cNvCxnSpPr/>
          <p:nvPr>
            <p:custDataLst>
              <p:tags r:id="rId86"/>
            </p:custDataLst>
          </p:nvPr>
        </p:nvCxnSpPr>
        <p:spPr>
          <a:xfrm>
            <a:off x="4605530" y="1485204"/>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7" name="直接连接符 116"/>
          <p:cNvCxnSpPr/>
          <p:nvPr>
            <p:custDataLst>
              <p:tags r:id="rId87"/>
            </p:custDataLst>
          </p:nvPr>
        </p:nvCxnSpPr>
        <p:spPr>
          <a:xfrm>
            <a:off x="4605530" y="209991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8" name="直接连接符 117"/>
          <p:cNvCxnSpPr/>
          <p:nvPr>
            <p:custDataLst>
              <p:tags r:id="rId88"/>
            </p:custDataLst>
          </p:nvPr>
        </p:nvCxnSpPr>
        <p:spPr>
          <a:xfrm>
            <a:off x="4605530" y="2714625"/>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19" name="直接连接符 118"/>
          <p:cNvCxnSpPr/>
          <p:nvPr>
            <p:custDataLst>
              <p:tags r:id="rId89"/>
            </p:custDataLst>
          </p:nvPr>
        </p:nvCxnSpPr>
        <p:spPr>
          <a:xfrm>
            <a:off x="4605530" y="332933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120" name="直接连接符 119"/>
          <p:cNvCxnSpPr/>
          <p:nvPr>
            <p:custDataLst>
              <p:tags r:id="rId90"/>
            </p:custDataLst>
          </p:nvPr>
        </p:nvCxnSpPr>
        <p:spPr>
          <a:xfrm>
            <a:off x="4605530" y="3944046"/>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111" name="矩形 110"/>
          <p:cNvSpPr/>
          <p:nvPr>
            <p:custDataLst>
              <p:tags r:id="rId91"/>
            </p:custDataLst>
          </p:nvPr>
        </p:nvSpPr>
        <p:spPr bwMode="auto">
          <a:xfrm>
            <a:off x="4643755" y="1568450"/>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00" spc="150" dirty="0">
                <a:latin typeface="微软雅黑" panose="020B0503020204020204" pitchFamily="34" charset="-122"/>
                <a:ea typeface="微软雅黑" panose="020B0503020204020204" pitchFamily="34" charset="-122"/>
              </a:rPr>
              <a:t>7. 熟悉公式和函数的使用，掌握平均值、最大 / 最小值、求和、计数等常见函数的使用。</a:t>
            </a:r>
            <a:endParaRPr lang="en-US" altLang="zh-CN" sz="1000" spc="150" dirty="0">
              <a:latin typeface="微软雅黑" panose="020B0503020204020204" pitchFamily="34" charset="-122"/>
              <a:ea typeface="微软雅黑" panose="020B0503020204020204" pitchFamily="34" charset="-122"/>
            </a:endParaRPr>
          </a:p>
        </p:txBody>
      </p:sp>
      <p:sp>
        <p:nvSpPr>
          <p:cNvPr id="165" name="圆角矩形 164"/>
          <p:cNvSpPr/>
          <p:nvPr>
            <p:custDataLst>
              <p:tags r:id="rId92"/>
            </p:custDataLst>
          </p:nvPr>
        </p:nvSpPr>
        <p:spPr>
          <a:xfrm rot="2700000">
            <a:off x="3964189" y="1608131"/>
            <a:ext cx="368856" cy="368856"/>
          </a:xfrm>
          <a:prstGeom prst="roundRect">
            <a:avLst>
              <a:gd name="adj" fmla="val 2535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2" name="任意多边形 171"/>
          <p:cNvSpPr/>
          <p:nvPr>
            <p:custDataLst>
              <p:tags r:id="rId93"/>
            </p:custDataLst>
          </p:nvPr>
        </p:nvSpPr>
        <p:spPr bwMode="auto">
          <a:xfrm>
            <a:off x="4025664" y="1669607"/>
            <a:ext cx="245906" cy="245906"/>
          </a:xfrm>
          <a:custGeom>
            <a:avLst/>
            <a:gdLst>
              <a:gd name="connsiteX0" fmla="*/ 164612 w 327875"/>
              <a:gd name="connsiteY0" fmla="*/ 105028 h 327875"/>
              <a:gd name="connsiteX1" fmla="*/ 222849 w 327875"/>
              <a:gd name="connsiteY1" fmla="*/ 163938 h 327875"/>
              <a:gd name="connsiteX2" fmla="*/ 164612 w 327875"/>
              <a:gd name="connsiteY2" fmla="*/ 222848 h 327875"/>
              <a:gd name="connsiteX3" fmla="*/ 106375 w 327875"/>
              <a:gd name="connsiteY3" fmla="*/ 163938 h 327875"/>
              <a:gd name="connsiteX4" fmla="*/ 164612 w 327875"/>
              <a:gd name="connsiteY4" fmla="*/ 105028 h 327875"/>
              <a:gd name="connsiteX5" fmla="*/ 163938 w 327875"/>
              <a:gd name="connsiteY5" fmla="*/ 66848 h 327875"/>
              <a:gd name="connsiteX6" fmla="*/ 66848 w 327875"/>
              <a:gd name="connsiteY6" fmla="*/ 163938 h 327875"/>
              <a:gd name="connsiteX7" fmla="*/ 163938 w 327875"/>
              <a:gd name="connsiteY7" fmla="*/ 261027 h 327875"/>
              <a:gd name="connsiteX8" fmla="*/ 261027 w 327875"/>
              <a:gd name="connsiteY8" fmla="*/ 163938 h 327875"/>
              <a:gd name="connsiteX9" fmla="*/ 163938 w 327875"/>
              <a:gd name="connsiteY9" fmla="*/ 66848 h 327875"/>
              <a:gd name="connsiteX10" fmla="*/ 141655 w 327875"/>
              <a:gd name="connsiteY10" fmla="*/ 0 h 327875"/>
              <a:gd name="connsiteX11" fmla="*/ 186221 w 327875"/>
              <a:gd name="connsiteY11" fmla="*/ 0 h 327875"/>
              <a:gd name="connsiteX12" fmla="*/ 186221 w 327875"/>
              <a:gd name="connsiteY12" fmla="*/ 36607 h 327875"/>
              <a:gd name="connsiteX13" fmla="*/ 238744 w 327875"/>
              <a:gd name="connsiteY13" fmla="*/ 58890 h 327875"/>
              <a:gd name="connsiteX14" fmla="*/ 264210 w 327875"/>
              <a:gd name="connsiteY14" fmla="*/ 31832 h 327875"/>
              <a:gd name="connsiteX15" fmla="*/ 296043 w 327875"/>
              <a:gd name="connsiteY15" fmla="*/ 63665 h 327875"/>
              <a:gd name="connsiteX16" fmla="*/ 270577 w 327875"/>
              <a:gd name="connsiteY16" fmla="*/ 89131 h 327875"/>
              <a:gd name="connsiteX17" fmla="*/ 291268 w 327875"/>
              <a:gd name="connsiteY17" fmla="*/ 141655 h 327875"/>
              <a:gd name="connsiteX18" fmla="*/ 327875 w 327875"/>
              <a:gd name="connsiteY18" fmla="*/ 141655 h 327875"/>
              <a:gd name="connsiteX19" fmla="*/ 327875 w 327875"/>
              <a:gd name="connsiteY19" fmla="*/ 186220 h 327875"/>
              <a:gd name="connsiteX20" fmla="*/ 291268 w 327875"/>
              <a:gd name="connsiteY20" fmla="*/ 186220 h 327875"/>
              <a:gd name="connsiteX21" fmla="*/ 270577 w 327875"/>
              <a:gd name="connsiteY21" fmla="*/ 238744 h 327875"/>
              <a:gd name="connsiteX22" fmla="*/ 296043 w 327875"/>
              <a:gd name="connsiteY22" fmla="*/ 264210 h 327875"/>
              <a:gd name="connsiteX23" fmla="*/ 264210 w 327875"/>
              <a:gd name="connsiteY23" fmla="*/ 296043 h 327875"/>
              <a:gd name="connsiteX24" fmla="*/ 238744 w 327875"/>
              <a:gd name="connsiteY24" fmla="*/ 268985 h 327875"/>
              <a:gd name="connsiteX25" fmla="*/ 186221 w 327875"/>
              <a:gd name="connsiteY25" fmla="*/ 291268 h 327875"/>
              <a:gd name="connsiteX26" fmla="*/ 186221 w 327875"/>
              <a:gd name="connsiteY26" fmla="*/ 327875 h 327875"/>
              <a:gd name="connsiteX27" fmla="*/ 141655 w 327875"/>
              <a:gd name="connsiteY27" fmla="*/ 327875 h 327875"/>
              <a:gd name="connsiteX28" fmla="*/ 141655 w 327875"/>
              <a:gd name="connsiteY28" fmla="*/ 291268 h 327875"/>
              <a:gd name="connsiteX29" fmla="*/ 90722 w 327875"/>
              <a:gd name="connsiteY29" fmla="*/ 268985 h 327875"/>
              <a:gd name="connsiteX30" fmla="*/ 63665 w 327875"/>
              <a:gd name="connsiteY30" fmla="*/ 296043 h 327875"/>
              <a:gd name="connsiteX31" fmla="*/ 31832 w 327875"/>
              <a:gd name="connsiteY31" fmla="*/ 264210 h 327875"/>
              <a:gd name="connsiteX32" fmla="*/ 58890 w 327875"/>
              <a:gd name="connsiteY32" fmla="*/ 238744 h 327875"/>
              <a:gd name="connsiteX33" fmla="*/ 36607 w 327875"/>
              <a:gd name="connsiteY33" fmla="*/ 186220 h 327875"/>
              <a:gd name="connsiteX34" fmla="*/ 0 w 327875"/>
              <a:gd name="connsiteY34" fmla="*/ 186220 h 327875"/>
              <a:gd name="connsiteX35" fmla="*/ 0 w 327875"/>
              <a:gd name="connsiteY35" fmla="*/ 141655 h 327875"/>
              <a:gd name="connsiteX36" fmla="*/ 36607 w 327875"/>
              <a:gd name="connsiteY36" fmla="*/ 141655 h 327875"/>
              <a:gd name="connsiteX37" fmla="*/ 58890 w 327875"/>
              <a:gd name="connsiteY37" fmla="*/ 89131 h 327875"/>
              <a:gd name="connsiteX38" fmla="*/ 31832 w 327875"/>
              <a:gd name="connsiteY38" fmla="*/ 63665 h 327875"/>
              <a:gd name="connsiteX39" fmla="*/ 63665 w 327875"/>
              <a:gd name="connsiteY39" fmla="*/ 31832 h 327875"/>
              <a:gd name="connsiteX40" fmla="*/ 90722 w 327875"/>
              <a:gd name="connsiteY40" fmla="*/ 58890 h 327875"/>
              <a:gd name="connsiteX41" fmla="*/ 141655 w 327875"/>
              <a:gd name="connsiteY41" fmla="*/ 36607 h 327875"/>
              <a:gd name="connsiteX42" fmla="*/ 141655 w 327875"/>
              <a:gd name="connsiteY42" fmla="*/ 0 h 3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875" h="327875">
                <a:moveTo>
                  <a:pt x="164612" y="105028"/>
                </a:moveTo>
                <a:cubicBezTo>
                  <a:pt x="196775" y="105028"/>
                  <a:pt x="222849" y="131403"/>
                  <a:pt x="222849" y="163938"/>
                </a:cubicBezTo>
                <a:cubicBezTo>
                  <a:pt x="222849" y="196473"/>
                  <a:pt x="196775" y="222848"/>
                  <a:pt x="164612" y="222848"/>
                </a:cubicBezTo>
                <a:cubicBezTo>
                  <a:pt x="132449" y="222848"/>
                  <a:pt x="106375" y="196473"/>
                  <a:pt x="106375" y="163938"/>
                </a:cubicBezTo>
                <a:cubicBezTo>
                  <a:pt x="106375" y="131403"/>
                  <a:pt x="132449" y="105028"/>
                  <a:pt x="164612" y="105028"/>
                </a:cubicBezTo>
                <a:close/>
                <a:moveTo>
                  <a:pt x="163938" y="66848"/>
                </a:moveTo>
                <a:cubicBezTo>
                  <a:pt x="111414" y="66848"/>
                  <a:pt x="66848" y="109822"/>
                  <a:pt x="66848" y="163938"/>
                </a:cubicBezTo>
                <a:cubicBezTo>
                  <a:pt x="66848" y="218053"/>
                  <a:pt x="111414" y="261027"/>
                  <a:pt x="163938" y="261027"/>
                </a:cubicBezTo>
                <a:cubicBezTo>
                  <a:pt x="218053" y="261027"/>
                  <a:pt x="261027" y="218053"/>
                  <a:pt x="261027" y="163938"/>
                </a:cubicBezTo>
                <a:cubicBezTo>
                  <a:pt x="261027" y="109822"/>
                  <a:pt x="218053" y="66848"/>
                  <a:pt x="163938" y="66848"/>
                </a:cubicBezTo>
                <a:close/>
                <a:moveTo>
                  <a:pt x="141655" y="0"/>
                </a:moveTo>
                <a:cubicBezTo>
                  <a:pt x="141655" y="0"/>
                  <a:pt x="141655" y="0"/>
                  <a:pt x="186221" y="0"/>
                </a:cubicBezTo>
                <a:cubicBezTo>
                  <a:pt x="186221" y="0"/>
                  <a:pt x="186221" y="0"/>
                  <a:pt x="186221" y="36607"/>
                </a:cubicBezTo>
                <a:cubicBezTo>
                  <a:pt x="205320" y="39791"/>
                  <a:pt x="222828" y="47749"/>
                  <a:pt x="238744" y="58890"/>
                </a:cubicBezTo>
                <a:cubicBezTo>
                  <a:pt x="238744" y="58890"/>
                  <a:pt x="238744" y="58890"/>
                  <a:pt x="264210" y="31832"/>
                </a:cubicBezTo>
                <a:cubicBezTo>
                  <a:pt x="264210" y="31832"/>
                  <a:pt x="264210" y="31832"/>
                  <a:pt x="296043" y="63665"/>
                </a:cubicBezTo>
                <a:cubicBezTo>
                  <a:pt x="296043" y="63665"/>
                  <a:pt x="296043" y="63665"/>
                  <a:pt x="270577" y="89131"/>
                </a:cubicBezTo>
                <a:cubicBezTo>
                  <a:pt x="280126" y="105047"/>
                  <a:pt x="288085" y="122555"/>
                  <a:pt x="291268" y="141655"/>
                </a:cubicBezTo>
                <a:cubicBezTo>
                  <a:pt x="291268" y="141655"/>
                  <a:pt x="291268" y="141655"/>
                  <a:pt x="327875" y="141655"/>
                </a:cubicBezTo>
                <a:cubicBezTo>
                  <a:pt x="327875" y="141655"/>
                  <a:pt x="327875" y="141655"/>
                  <a:pt x="327875" y="186220"/>
                </a:cubicBezTo>
                <a:lnTo>
                  <a:pt x="291268" y="186220"/>
                </a:lnTo>
                <a:cubicBezTo>
                  <a:pt x="288085" y="205320"/>
                  <a:pt x="280126" y="222828"/>
                  <a:pt x="270577" y="238744"/>
                </a:cubicBezTo>
                <a:cubicBezTo>
                  <a:pt x="270577" y="238744"/>
                  <a:pt x="270577" y="238744"/>
                  <a:pt x="296043" y="264210"/>
                </a:cubicBezTo>
                <a:cubicBezTo>
                  <a:pt x="296043" y="264210"/>
                  <a:pt x="296043" y="264210"/>
                  <a:pt x="264210" y="296043"/>
                </a:cubicBezTo>
                <a:cubicBezTo>
                  <a:pt x="264210" y="296043"/>
                  <a:pt x="264210" y="296043"/>
                  <a:pt x="238744" y="268985"/>
                </a:cubicBezTo>
                <a:cubicBezTo>
                  <a:pt x="222828" y="280126"/>
                  <a:pt x="205320" y="288084"/>
                  <a:pt x="186221" y="291268"/>
                </a:cubicBezTo>
                <a:cubicBezTo>
                  <a:pt x="186221" y="291268"/>
                  <a:pt x="186221" y="291268"/>
                  <a:pt x="186221" y="327875"/>
                </a:cubicBezTo>
                <a:cubicBezTo>
                  <a:pt x="186221" y="327875"/>
                  <a:pt x="186221" y="327875"/>
                  <a:pt x="141655" y="327875"/>
                </a:cubicBezTo>
                <a:cubicBezTo>
                  <a:pt x="141655" y="327875"/>
                  <a:pt x="141655" y="327875"/>
                  <a:pt x="141655" y="291268"/>
                </a:cubicBezTo>
                <a:cubicBezTo>
                  <a:pt x="122555" y="288084"/>
                  <a:pt x="105047" y="280126"/>
                  <a:pt x="90722" y="268985"/>
                </a:cubicBezTo>
                <a:cubicBezTo>
                  <a:pt x="90722" y="268985"/>
                  <a:pt x="90722" y="268985"/>
                  <a:pt x="63665" y="296043"/>
                </a:cubicBezTo>
                <a:cubicBezTo>
                  <a:pt x="63665" y="296043"/>
                  <a:pt x="63665" y="296043"/>
                  <a:pt x="31832" y="264210"/>
                </a:cubicBezTo>
                <a:cubicBezTo>
                  <a:pt x="31832" y="264210"/>
                  <a:pt x="31832" y="264210"/>
                  <a:pt x="58890" y="238744"/>
                </a:cubicBezTo>
                <a:cubicBezTo>
                  <a:pt x="47749" y="222828"/>
                  <a:pt x="39790" y="205320"/>
                  <a:pt x="36607" y="186220"/>
                </a:cubicBezTo>
                <a:cubicBezTo>
                  <a:pt x="36607" y="186220"/>
                  <a:pt x="36607" y="186220"/>
                  <a:pt x="0" y="186220"/>
                </a:cubicBezTo>
                <a:cubicBezTo>
                  <a:pt x="0" y="186220"/>
                  <a:pt x="0" y="186220"/>
                  <a:pt x="0" y="141655"/>
                </a:cubicBezTo>
                <a:cubicBezTo>
                  <a:pt x="0" y="141655"/>
                  <a:pt x="0" y="141655"/>
                  <a:pt x="36607" y="141655"/>
                </a:cubicBezTo>
                <a:cubicBezTo>
                  <a:pt x="39790" y="122555"/>
                  <a:pt x="47749" y="105047"/>
                  <a:pt x="58890" y="89131"/>
                </a:cubicBezTo>
                <a:cubicBezTo>
                  <a:pt x="58890" y="89131"/>
                  <a:pt x="58890" y="89131"/>
                  <a:pt x="31832" y="63665"/>
                </a:cubicBezTo>
                <a:cubicBezTo>
                  <a:pt x="31832" y="63665"/>
                  <a:pt x="31832" y="63665"/>
                  <a:pt x="63665" y="31832"/>
                </a:cubicBezTo>
                <a:cubicBezTo>
                  <a:pt x="63665" y="31832"/>
                  <a:pt x="63665" y="31832"/>
                  <a:pt x="90722" y="58890"/>
                </a:cubicBezTo>
                <a:cubicBezTo>
                  <a:pt x="105047" y="47749"/>
                  <a:pt x="122555" y="39791"/>
                  <a:pt x="141655" y="36607"/>
                </a:cubicBezTo>
                <a:cubicBezTo>
                  <a:pt x="141655" y="36607"/>
                  <a:pt x="141655" y="36607"/>
                  <a:pt x="141655"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3" name="矩形 112"/>
          <p:cNvSpPr/>
          <p:nvPr>
            <p:custDataLst>
              <p:tags r:id="rId94"/>
            </p:custDataLst>
          </p:nvPr>
        </p:nvSpPr>
        <p:spPr bwMode="auto">
          <a:xfrm>
            <a:off x="4643755" y="2797810"/>
            <a:ext cx="397446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l" fontAlgn="auto">
              <a:lnSpc>
                <a:spcPct val="120000"/>
              </a:lnSpc>
            </a:pPr>
            <a:r>
              <a:rPr lang="en-US" altLang="zh-CN" sz="1050" spc="150" dirty="0">
                <a:latin typeface="微软雅黑" panose="020B0503020204020204" pitchFamily="34" charset="-122"/>
                <a:ea typeface="微软雅黑" panose="020B0503020204020204" pitchFamily="34" charset="-122"/>
              </a:rPr>
              <a:t>9. 掌握自动筛选、自定义筛选、高级筛选、排序和分类汇总等操作。</a:t>
            </a:r>
            <a:endParaRPr lang="en-US" altLang="zh-CN" sz="1050" spc="150" dirty="0">
              <a:latin typeface="微软雅黑" panose="020B0503020204020204" pitchFamily="34" charset="-122"/>
              <a:ea typeface="微软雅黑" panose="020B0503020204020204" pitchFamily="34" charset="-122"/>
            </a:endParaRPr>
          </a:p>
        </p:txBody>
      </p:sp>
      <p:sp>
        <p:nvSpPr>
          <p:cNvPr id="130" name="圆角矩形 129"/>
          <p:cNvSpPr/>
          <p:nvPr>
            <p:custDataLst>
              <p:tags r:id="rId95"/>
            </p:custDataLst>
          </p:nvPr>
        </p:nvSpPr>
        <p:spPr>
          <a:xfrm rot="2700000">
            <a:off x="3964189" y="2837552"/>
            <a:ext cx="368856" cy="368856"/>
          </a:xfrm>
          <a:prstGeom prst="roundRect">
            <a:avLst>
              <a:gd name="adj" fmla="val 2535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4" name="任意多边形 173"/>
          <p:cNvSpPr/>
          <p:nvPr>
            <p:custDataLst>
              <p:tags r:id="rId96"/>
            </p:custDataLst>
          </p:nvPr>
        </p:nvSpPr>
        <p:spPr bwMode="auto">
          <a:xfrm>
            <a:off x="4051060" y="2899028"/>
            <a:ext cx="195114" cy="245906"/>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10" name="矩形 109"/>
          <p:cNvSpPr/>
          <p:nvPr>
            <p:custDataLst>
              <p:tags r:id="rId97"/>
            </p:custDataLst>
          </p:nvPr>
        </p:nvSpPr>
        <p:spPr bwMode="auto">
          <a:xfrm>
            <a:off x="4561205" y="953770"/>
            <a:ext cx="386143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lstStyle/>
          <a:p>
            <a:pPr algn="just" fontAlgn="auto">
              <a:lnSpc>
                <a:spcPct val="120000"/>
              </a:lnSpc>
              <a:spcBef>
                <a:spcPts val="0"/>
              </a:spcBef>
              <a:spcAft>
                <a:spcPts val="0"/>
              </a:spcAft>
            </a:pPr>
            <a:r>
              <a:rPr lang="en-US" altLang="zh-CN" sz="1050" spc="150" dirty="0">
                <a:latin typeface="微软雅黑" panose="020B0503020204020204" pitchFamily="34" charset="-122"/>
                <a:ea typeface="微软雅黑" panose="020B0503020204020204" pitchFamily="34" charset="-122"/>
              </a:rPr>
              <a:t>6. 理解单元格绝对地址、相对地址的概念和区别，掌握相对引用、绝对引用、混合引用及工作表外单元格的引用方法。</a:t>
            </a:r>
            <a:endParaRPr lang="en-US" altLang="zh-CN" sz="1050" spc="150" dirty="0">
              <a:latin typeface="微软雅黑" panose="020B0503020204020204" pitchFamily="34" charset="-122"/>
              <a:ea typeface="微软雅黑" panose="020B0503020204020204" pitchFamily="34" charset="-122"/>
            </a:endParaRPr>
          </a:p>
        </p:txBody>
      </p:sp>
      <p:sp>
        <p:nvSpPr>
          <p:cNvPr id="135" name="圆角矩形 134"/>
          <p:cNvSpPr/>
          <p:nvPr>
            <p:custDataLst>
              <p:tags r:id="rId98"/>
            </p:custDataLst>
          </p:nvPr>
        </p:nvSpPr>
        <p:spPr>
          <a:xfrm rot="2700000">
            <a:off x="3964189" y="993421"/>
            <a:ext cx="368856" cy="368856"/>
          </a:xfrm>
          <a:prstGeom prst="roundRect">
            <a:avLst>
              <a:gd name="adj" fmla="val 25355"/>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176" name="任意多边形 175"/>
          <p:cNvSpPr/>
          <p:nvPr>
            <p:custDataLst>
              <p:tags r:id="rId99"/>
            </p:custDataLst>
          </p:nvPr>
        </p:nvSpPr>
        <p:spPr bwMode="auto">
          <a:xfrm>
            <a:off x="4026443" y="1056698"/>
            <a:ext cx="244348" cy="242302"/>
          </a:xfrm>
          <a:custGeom>
            <a:avLst/>
            <a:gdLst>
              <a:gd name="T0" fmla="*/ 6886 w 7819"/>
              <a:gd name="T1" fmla="*/ 2638 h 7765"/>
              <a:gd name="T2" fmla="*/ 5954 w 7819"/>
              <a:gd name="T3" fmla="*/ 2100 h 7765"/>
              <a:gd name="T4" fmla="*/ 5954 w 7819"/>
              <a:gd name="T5" fmla="*/ 2818 h 7765"/>
              <a:gd name="T6" fmla="*/ 4712 w 7819"/>
              <a:gd name="T7" fmla="*/ 3231 h 7765"/>
              <a:gd name="T8" fmla="*/ 4299 w 7819"/>
              <a:gd name="T9" fmla="*/ 3613 h 7765"/>
              <a:gd name="T10" fmla="*/ 4299 w 7819"/>
              <a:gd name="T11" fmla="*/ 1865 h 7765"/>
              <a:gd name="T12" fmla="*/ 5003 w 7819"/>
              <a:gd name="T13" fmla="*/ 1865 h 7765"/>
              <a:gd name="T14" fmla="*/ 4464 w 7819"/>
              <a:gd name="T15" fmla="*/ 932 h 7765"/>
              <a:gd name="T16" fmla="*/ 3926 w 7819"/>
              <a:gd name="T17" fmla="*/ 0 h 7765"/>
              <a:gd name="T18" fmla="*/ 3388 w 7819"/>
              <a:gd name="T19" fmla="*/ 932 h 7765"/>
              <a:gd name="T20" fmla="*/ 2850 w 7819"/>
              <a:gd name="T21" fmla="*/ 1865 h 7765"/>
              <a:gd name="T22" fmla="*/ 3553 w 7819"/>
              <a:gd name="T23" fmla="*/ 1865 h 7765"/>
              <a:gd name="T24" fmla="*/ 3553 w 7819"/>
              <a:gd name="T25" fmla="*/ 3613 h 7765"/>
              <a:gd name="T26" fmla="*/ 3141 w 7819"/>
              <a:gd name="T27" fmla="*/ 3231 h 7765"/>
              <a:gd name="T28" fmla="*/ 1865 w 7819"/>
              <a:gd name="T29" fmla="*/ 2815 h 7765"/>
              <a:gd name="T30" fmla="*/ 1865 w 7819"/>
              <a:gd name="T31" fmla="*/ 2100 h 7765"/>
              <a:gd name="T32" fmla="*/ 932 w 7819"/>
              <a:gd name="T33" fmla="*/ 2638 h 7765"/>
              <a:gd name="T34" fmla="*/ 0 w 7819"/>
              <a:gd name="T35" fmla="*/ 3177 h 7765"/>
              <a:gd name="T36" fmla="*/ 932 w 7819"/>
              <a:gd name="T37" fmla="*/ 3715 h 7765"/>
              <a:gd name="T38" fmla="*/ 1865 w 7819"/>
              <a:gd name="T39" fmla="*/ 4253 h 7765"/>
              <a:gd name="T40" fmla="*/ 1865 w 7819"/>
              <a:gd name="T41" fmla="*/ 3564 h 7765"/>
              <a:gd name="T42" fmla="*/ 3553 w 7819"/>
              <a:gd name="T43" fmla="*/ 7765 h 7765"/>
              <a:gd name="T44" fmla="*/ 4299 w 7819"/>
              <a:gd name="T45" fmla="*/ 7765 h 7765"/>
              <a:gd name="T46" fmla="*/ 5954 w 7819"/>
              <a:gd name="T47" fmla="*/ 3567 h 7765"/>
              <a:gd name="T48" fmla="*/ 5954 w 7819"/>
              <a:gd name="T49" fmla="*/ 4253 h 7765"/>
              <a:gd name="T50" fmla="*/ 6886 w 7819"/>
              <a:gd name="T51" fmla="*/ 3715 h 7765"/>
              <a:gd name="T52" fmla="*/ 7819 w 7819"/>
              <a:gd name="T53" fmla="*/ 3177 h 7765"/>
              <a:gd name="T54" fmla="*/ 6886 w 7819"/>
              <a:gd name="T55" fmla="*/ 2638 h 7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19" h="7765">
                <a:moveTo>
                  <a:pt x="6886" y="2638"/>
                </a:moveTo>
                <a:lnTo>
                  <a:pt x="5954" y="2100"/>
                </a:lnTo>
                <a:lnTo>
                  <a:pt x="5954" y="2818"/>
                </a:lnTo>
                <a:cubicBezTo>
                  <a:pt x="5459" y="2859"/>
                  <a:pt x="5050" y="2995"/>
                  <a:pt x="4712" y="3231"/>
                </a:cubicBezTo>
                <a:cubicBezTo>
                  <a:pt x="4557" y="3339"/>
                  <a:pt x="4420" y="3466"/>
                  <a:pt x="4299" y="3613"/>
                </a:cubicBezTo>
                <a:lnTo>
                  <a:pt x="4299" y="1865"/>
                </a:lnTo>
                <a:lnTo>
                  <a:pt x="5003" y="1865"/>
                </a:lnTo>
                <a:lnTo>
                  <a:pt x="4464" y="932"/>
                </a:lnTo>
                <a:lnTo>
                  <a:pt x="3926" y="0"/>
                </a:lnTo>
                <a:lnTo>
                  <a:pt x="3388" y="932"/>
                </a:lnTo>
                <a:lnTo>
                  <a:pt x="2850" y="1865"/>
                </a:lnTo>
                <a:lnTo>
                  <a:pt x="3553" y="1865"/>
                </a:lnTo>
                <a:lnTo>
                  <a:pt x="3553" y="3613"/>
                </a:lnTo>
                <a:cubicBezTo>
                  <a:pt x="3433" y="3466"/>
                  <a:pt x="3296" y="3339"/>
                  <a:pt x="3141" y="3231"/>
                </a:cubicBezTo>
                <a:cubicBezTo>
                  <a:pt x="2795" y="2990"/>
                  <a:pt x="2375" y="2853"/>
                  <a:pt x="1865" y="2815"/>
                </a:cubicBezTo>
                <a:lnTo>
                  <a:pt x="1865" y="2100"/>
                </a:lnTo>
                <a:lnTo>
                  <a:pt x="932" y="2638"/>
                </a:lnTo>
                <a:lnTo>
                  <a:pt x="0" y="3177"/>
                </a:lnTo>
                <a:lnTo>
                  <a:pt x="932" y="3715"/>
                </a:lnTo>
                <a:lnTo>
                  <a:pt x="1865" y="4253"/>
                </a:lnTo>
                <a:lnTo>
                  <a:pt x="1865" y="3564"/>
                </a:lnTo>
                <a:cubicBezTo>
                  <a:pt x="3474" y="3717"/>
                  <a:pt x="3553" y="5151"/>
                  <a:pt x="3553" y="7765"/>
                </a:cubicBezTo>
                <a:lnTo>
                  <a:pt x="4299" y="7765"/>
                </a:lnTo>
                <a:cubicBezTo>
                  <a:pt x="4299" y="5170"/>
                  <a:pt x="4377" y="3737"/>
                  <a:pt x="5954" y="3567"/>
                </a:cubicBezTo>
                <a:lnTo>
                  <a:pt x="5954" y="4253"/>
                </a:lnTo>
                <a:lnTo>
                  <a:pt x="6886" y="3715"/>
                </a:lnTo>
                <a:lnTo>
                  <a:pt x="7819" y="3177"/>
                </a:lnTo>
                <a:lnTo>
                  <a:pt x="6886" y="263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7543860" y="285750"/>
            <a:ext cx="1203960" cy="398780"/>
          </a:xfrm>
          <a:prstGeom prst="rect">
            <a:avLst/>
          </a:prstGeom>
          <a:noFill/>
        </p:spPr>
        <p:txBody>
          <a:bodyPr wrap="none" rtlCol="0">
            <a:spAutoFit/>
          </a:bodyPr>
          <a:lstStyle/>
          <a:p>
            <a:pPr algn="l"/>
            <a:r>
              <a:rPr lang="zh-CN" altLang="en-US" sz="2000" b="1" dirty="0" smtClean="0">
                <a:solidFill>
                  <a:schemeClr val="tx1">
                    <a:lumMod val="75000"/>
                    <a:lumOff val="25000"/>
                  </a:schemeClr>
                </a:solidFill>
                <a:latin typeface="字魂35号-经典雅黑" panose="02000000000000000000" pitchFamily="2" charset="-122"/>
              </a:rPr>
              <a:t>学习要点</a:t>
            </a:r>
            <a:endParaRPr lang="zh-CN" altLang="en-US" sz="2000" b="1" dirty="0" smtClean="0">
              <a:solidFill>
                <a:schemeClr val="tx1">
                  <a:lumMod val="75000"/>
                  <a:lumOff val="25000"/>
                </a:schemeClr>
              </a:solidFill>
              <a:latin typeface="字魂35号-经典雅黑" panose="02000000000000000000" pitchFamily="2" charset="-122"/>
            </a:endParaRPr>
          </a:p>
        </p:txBody>
      </p:sp>
      <p:sp>
        <p:nvSpPr>
          <p:cNvPr id="3" name="圆角矩形 2"/>
          <p:cNvSpPr/>
          <p:nvPr>
            <p:custDataLst>
              <p:tags r:id="rId100"/>
            </p:custDataLst>
          </p:nvPr>
        </p:nvSpPr>
        <p:spPr>
          <a:xfrm rot="2700000">
            <a:off x="3964189" y="4101868"/>
            <a:ext cx="368856" cy="368856"/>
          </a:xfrm>
          <a:prstGeom prst="roundRect">
            <a:avLst>
              <a:gd name="adj" fmla="val 25355"/>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4" name="上箭头标注 3"/>
          <p:cNvSpPr/>
          <p:nvPr>
            <p:custDataLst>
              <p:tags r:id="rId101"/>
            </p:custDataLst>
          </p:nvPr>
        </p:nvSpPr>
        <p:spPr bwMode="auto">
          <a:xfrm>
            <a:off x="4029833" y="4164857"/>
            <a:ext cx="237568" cy="242878"/>
          </a:xfrm>
          <a:prstGeom prst="upArrowCallout">
            <a:avLst/>
          </a:prstGeom>
          <a:solidFill>
            <a:sysClr val="window" lastClr="FFFFFF"/>
          </a:solidFill>
          <a:ln>
            <a:noFill/>
          </a:ln>
        </p:spPr>
        <p:txBody>
          <a:bodyPr anchor="ctr"/>
          <a:p>
            <a:pPr algn="ctr">
              <a:lnSpc>
                <a:spcPct val="120000"/>
              </a:lnSpc>
            </a:pPr>
            <a:endParaRPr sz="1350" spc="150">
              <a:latin typeface="微软雅黑" panose="020B0503020204020204" pitchFamily="34" charset="-122"/>
              <a:ea typeface="微软雅黑" panose="020B0503020204020204" pitchFamily="34" charset="-122"/>
            </a:endParaRPr>
          </a:p>
        </p:txBody>
      </p:sp>
      <p:sp>
        <p:nvSpPr>
          <p:cNvPr id="5" name="矩形 4"/>
          <p:cNvSpPr/>
          <p:nvPr>
            <p:custDataLst>
              <p:tags r:id="rId102"/>
            </p:custDataLst>
          </p:nvPr>
        </p:nvSpPr>
        <p:spPr bwMode="auto">
          <a:xfrm>
            <a:off x="4648835" y="4097655"/>
            <a:ext cx="3938905" cy="447675"/>
          </a:xfrm>
          <a:prstGeom prst="rect">
            <a:avLst/>
          </a:prstGeom>
          <a:solidFill>
            <a:sysClr val="window" lastClr="FFFFFF"/>
          </a:solidFill>
          <a:ln w="19050">
            <a:noFill/>
            <a:round/>
          </a:ln>
        </p:spPr>
        <p:txBody>
          <a:bodyPr rot="0" spcFirstLastPara="0" vert="horz" wrap="square" lIns="68580" tIns="34290" rIns="68580" bIns="34290" anchor="ctr" anchorCtr="0" forceAA="0" compatLnSpc="1">
            <a:noAutofit/>
          </a:bodyPr>
          <a:p>
            <a:pPr algn="l" fontAlgn="auto">
              <a:lnSpc>
                <a:spcPct val="120000"/>
              </a:lnSpc>
            </a:pPr>
            <a:r>
              <a:rPr lang="en-US" altLang="zh-CN" sz="1050" spc="150" dirty="0">
                <a:latin typeface="微软雅黑" panose="020B0503020204020204" pitchFamily="34" charset="-122"/>
                <a:ea typeface="微软雅黑" panose="020B0503020204020204" pitchFamily="34" charset="-122"/>
              </a:rPr>
              <a:t>10. 理解数据透视表的概念，掌握数据透视表的创建、更新数据、添加和删除字段、查看明细数据等操作，能利用数据透视表创建数据透视图。</a:t>
            </a:r>
            <a:endParaRPr lang="en-US" altLang="zh-CN" sz="1050" spc="150" dirty="0">
              <a:latin typeface="微软雅黑" panose="020B0503020204020204" pitchFamily="34" charset="-122"/>
              <a:ea typeface="微软雅黑" panose="020B0503020204020204" pitchFamily="34" charset="-122"/>
            </a:endParaRPr>
          </a:p>
        </p:txBody>
      </p:sp>
      <p:cxnSp>
        <p:nvCxnSpPr>
          <p:cNvPr id="6" name="直接连接符 5"/>
          <p:cNvCxnSpPr/>
          <p:nvPr>
            <p:custDataLst>
              <p:tags r:id="rId103"/>
            </p:custDataLst>
          </p:nvPr>
        </p:nvCxnSpPr>
        <p:spPr>
          <a:xfrm>
            <a:off x="4610610" y="4629211"/>
            <a:ext cx="406080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Tree>
    <p:custDataLst>
      <p:tags r:id="rId10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183255" cy="9017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19200" y="1271905"/>
            <a:ext cx="6685915" cy="2943225"/>
          </a:xfrm>
          <a:prstGeom prst="rect">
            <a:avLst/>
          </a:prstGeom>
        </p:spPr>
        <p:txBody>
          <a:bodyPr vert="horz" wrap="square" lIns="67500" tIns="0" rIns="67500" bIns="35100" anchor="t" anchorCtr="0">
            <a:spAutoFit/>
          </a:bodyPr>
          <a:p>
            <a:pPr algn="just">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如果工作表中的数据多数是由公式生成的，想要快速知道每个单元格中的公式形式，以便编辑修改，其方法如下。</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（1）单击“工具”菜单→“选项”命令。</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（2）在“选项”对话框中，单击“视图”选项卡，在“窗口选项”栏下，选中“公</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式”项。</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（3）单击“确定”按钮。这时每个单元格中的公式就显示出来了。</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如果想恢复公式计算结果的显示，则在“窗口选项”栏下，取消“公式”项的选中状态。</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3231515"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二、在单元格中显示公式</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5668" y="1671033"/>
            <a:ext cx="704912" cy="704912"/>
            <a:chOff x="767557" y="2024844"/>
            <a:chExt cx="939882" cy="939882"/>
          </a:xfrm>
        </p:grpSpPr>
        <p:sp>
          <p:nvSpPr>
            <p:cNvPr id="16" name="Rectangle 15"/>
            <p:cNvSpPr/>
            <p:nvPr/>
          </p:nvSpPr>
          <p:spPr>
            <a:xfrm>
              <a:off x="767557" y="2024844"/>
              <a:ext cx="939882" cy="9398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1" name="Group 30"/>
            <p:cNvGrpSpPr/>
            <p:nvPr/>
          </p:nvGrpSpPr>
          <p:grpSpPr>
            <a:xfrm>
              <a:off x="990821" y="2301144"/>
              <a:ext cx="493352" cy="387281"/>
              <a:chOff x="5348288" y="5818188"/>
              <a:chExt cx="1587500" cy="1246187"/>
            </a:xfrm>
          </p:grpSpPr>
          <p:sp>
            <p:nvSpPr>
              <p:cNvPr id="32" name="Freeform 31"/>
              <p:cNvSpPr>
                <a:spLocks noEditPoints="1"/>
              </p:cNvSpPr>
              <p:nvPr/>
            </p:nvSpPr>
            <p:spPr bwMode="auto">
              <a:xfrm>
                <a:off x="5348288"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3" name="Freeform 32"/>
              <p:cNvSpPr>
                <a:spLocks noEditPoints="1"/>
              </p:cNvSpPr>
              <p:nvPr/>
            </p:nvSpPr>
            <p:spPr bwMode="auto">
              <a:xfrm>
                <a:off x="5348288"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81 w 507"/>
                  <a:gd name="T15" fmla="*/ 200 h 304"/>
                  <a:gd name="T16" fmla="*/ 212 w 507"/>
                  <a:gd name="T17" fmla="*/ 169 h 304"/>
                  <a:gd name="T18" fmla="*/ 221 w 507"/>
                  <a:gd name="T19" fmla="*/ 89 h 304"/>
                  <a:gd name="T20" fmla="*/ 266 w 507"/>
                  <a:gd name="T21" fmla="*/ 70 h 304"/>
                  <a:gd name="T22" fmla="*/ 312 w 507"/>
                  <a:gd name="T23" fmla="*/ 89 h 304"/>
                  <a:gd name="T24" fmla="*/ 312 w 507"/>
                  <a:gd name="T25" fmla="*/ 180 h 304"/>
                  <a:gd name="T26" fmla="*/ 266 w 507"/>
                  <a:gd name="T27" fmla="*/ 199 h 304"/>
                  <a:gd name="T28" fmla="*/ 232 w 507"/>
                  <a:gd name="T29" fmla="*/ 188 h 304"/>
                  <a:gd name="T30" fmla="*/ 201 w 507"/>
                  <a:gd name="T31" fmla="*/ 220 h 304"/>
                  <a:gd name="T32" fmla="*/ 191 w 507"/>
                  <a:gd name="T33" fmla="*/ 224 h 304"/>
                  <a:gd name="T34" fmla="*/ 181 w 507"/>
                  <a:gd name="T35" fmla="*/ 220 h 304"/>
                  <a:gd name="T36" fmla="*/ 181 w 507"/>
                  <a:gd name="T37" fmla="*/ 20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81" y="200"/>
                    </a:moveTo>
                    <a:cubicBezTo>
                      <a:pt x="212" y="169"/>
                      <a:pt x="212" y="169"/>
                      <a:pt x="212" y="169"/>
                    </a:cubicBezTo>
                    <a:cubicBezTo>
                      <a:pt x="196" y="144"/>
                      <a:pt x="199" y="110"/>
                      <a:pt x="221" y="89"/>
                    </a:cubicBezTo>
                    <a:cubicBezTo>
                      <a:pt x="233" y="77"/>
                      <a:pt x="249" y="70"/>
                      <a:pt x="266" y="70"/>
                    </a:cubicBezTo>
                    <a:cubicBezTo>
                      <a:pt x="283" y="70"/>
                      <a:pt x="300" y="77"/>
                      <a:pt x="312" y="89"/>
                    </a:cubicBezTo>
                    <a:cubicBezTo>
                      <a:pt x="337" y="114"/>
                      <a:pt x="337" y="155"/>
                      <a:pt x="312" y="180"/>
                    </a:cubicBezTo>
                    <a:cubicBezTo>
                      <a:pt x="300" y="192"/>
                      <a:pt x="284" y="199"/>
                      <a:pt x="266" y="199"/>
                    </a:cubicBezTo>
                    <a:cubicBezTo>
                      <a:pt x="254" y="199"/>
                      <a:pt x="242" y="195"/>
                      <a:pt x="232" y="188"/>
                    </a:cubicBezTo>
                    <a:cubicBezTo>
                      <a:pt x="201" y="220"/>
                      <a:pt x="201" y="220"/>
                      <a:pt x="201" y="220"/>
                    </a:cubicBezTo>
                    <a:cubicBezTo>
                      <a:pt x="198" y="222"/>
                      <a:pt x="194" y="224"/>
                      <a:pt x="191" y="224"/>
                    </a:cubicBezTo>
                    <a:cubicBezTo>
                      <a:pt x="187" y="224"/>
                      <a:pt x="184" y="222"/>
                      <a:pt x="181" y="220"/>
                    </a:cubicBezTo>
                    <a:cubicBezTo>
                      <a:pt x="176" y="214"/>
                      <a:pt x="176" y="205"/>
                      <a:pt x="181"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4" name="Freeform 33"/>
              <p:cNvSpPr/>
              <p:nvPr/>
            </p:nvSpPr>
            <p:spPr bwMode="auto">
              <a:xfrm>
                <a:off x="6040438" y="6403975"/>
                <a:ext cx="280987" cy="255587"/>
              </a:xfrm>
              <a:custGeom>
                <a:avLst/>
                <a:gdLst>
                  <a:gd name="T0" fmla="*/ 45 w 90"/>
                  <a:gd name="T1" fmla="*/ 82 h 82"/>
                  <a:gd name="T2" fmla="*/ 74 w 90"/>
                  <a:gd name="T3" fmla="*/ 70 h 82"/>
                  <a:gd name="T4" fmla="*/ 74 w 90"/>
                  <a:gd name="T5" fmla="*/ 12 h 82"/>
                  <a:gd name="T6" fmla="*/ 45 w 90"/>
                  <a:gd name="T7" fmla="*/ 0 h 82"/>
                  <a:gd name="T8" fmla="*/ 16 w 90"/>
                  <a:gd name="T9" fmla="*/ 12 h 82"/>
                  <a:gd name="T10" fmla="*/ 16 w 90"/>
                  <a:gd name="T11" fmla="*/ 70 h 82"/>
                  <a:gd name="T12" fmla="*/ 45 w 90"/>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45" y="82"/>
                    </a:moveTo>
                    <a:cubicBezTo>
                      <a:pt x="56" y="82"/>
                      <a:pt x="67" y="78"/>
                      <a:pt x="74" y="70"/>
                    </a:cubicBezTo>
                    <a:cubicBezTo>
                      <a:pt x="90" y="54"/>
                      <a:pt x="90" y="28"/>
                      <a:pt x="74" y="12"/>
                    </a:cubicBezTo>
                    <a:cubicBezTo>
                      <a:pt x="67" y="5"/>
                      <a:pt x="56" y="0"/>
                      <a:pt x="45" y="0"/>
                    </a:cubicBezTo>
                    <a:cubicBezTo>
                      <a:pt x="34" y="0"/>
                      <a:pt x="24" y="5"/>
                      <a:pt x="16" y="12"/>
                    </a:cubicBezTo>
                    <a:cubicBezTo>
                      <a:pt x="0" y="28"/>
                      <a:pt x="0" y="54"/>
                      <a:pt x="16" y="70"/>
                    </a:cubicBezTo>
                    <a:cubicBezTo>
                      <a:pt x="24" y="78"/>
                      <a:pt x="34" y="82"/>
                      <a:pt x="45"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7" name="组合 6"/>
          <p:cNvGrpSpPr/>
          <p:nvPr/>
        </p:nvGrpSpPr>
        <p:grpSpPr>
          <a:xfrm>
            <a:off x="575668" y="3215013"/>
            <a:ext cx="704912" cy="704912"/>
            <a:chOff x="767557" y="4185084"/>
            <a:chExt cx="939882" cy="939882"/>
          </a:xfrm>
        </p:grpSpPr>
        <p:sp>
          <p:nvSpPr>
            <p:cNvPr id="11" name="Rectangle 10"/>
            <p:cNvSpPr/>
            <p:nvPr/>
          </p:nvSpPr>
          <p:spPr>
            <a:xfrm>
              <a:off x="767557" y="4185084"/>
              <a:ext cx="939882" cy="939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5" name="Group 34"/>
            <p:cNvGrpSpPr/>
            <p:nvPr/>
          </p:nvGrpSpPr>
          <p:grpSpPr>
            <a:xfrm>
              <a:off x="990821" y="4461384"/>
              <a:ext cx="493352" cy="387281"/>
              <a:chOff x="8366125" y="5818188"/>
              <a:chExt cx="1587500" cy="1246187"/>
            </a:xfrm>
          </p:grpSpPr>
          <p:sp>
            <p:nvSpPr>
              <p:cNvPr id="36" name="Freeform 35"/>
              <p:cNvSpPr>
                <a:spLocks noEditPoints="1"/>
              </p:cNvSpPr>
              <p:nvPr/>
            </p:nvSpPr>
            <p:spPr bwMode="auto">
              <a:xfrm>
                <a:off x="8366125" y="5818188"/>
                <a:ext cx="1587500" cy="263525"/>
              </a:xfrm>
              <a:custGeom>
                <a:avLst/>
                <a:gdLst>
                  <a:gd name="T0" fmla="*/ 471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7" name="Freeform 14"/>
              <p:cNvSpPr>
                <a:spLocks noEditPoints="1"/>
              </p:cNvSpPr>
              <p:nvPr/>
            </p:nvSpPr>
            <p:spPr bwMode="auto">
              <a:xfrm>
                <a:off x="8366125" y="6111875"/>
                <a:ext cx="1587500" cy="952500"/>
              </a:xfrm>
              <a:custGeom>
                <a:avLst/>
                <a:gdLst>
                  <a:gd name="T0" fmla="*/ 0 w 507"/>
                  <a:gd name="T1" fmla="*/ 268 h 304"/>
                  <a:gd name="T2" fmla="*/ 36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299 w 507"/>
                  <a:gd name="T15" fmla="*/ 54 h 304"/>
                  <a:gd name="T16" fmla="*/ 432 w 507"/>
                  <a:gd name="T17" fmla="*/ 54 h 304"/>
                  <a:gd name="T18" fmla="*/ 432 w 507"/>
                  <a:gd name="T19" fmla="*/ 184 h 304"/>
                  <a:gd name="T20" fmla="*/ 299 w 507"/>
                  <a:gd name="T21" fmla="*/ 184 h 304"/>
                  <a:gd name="T22" fmla="*/ 299 w 507"/>
                  <a:gd name="T23" fmla="*/ 54 h 304"/>
                  <a:gd name="T24" fmla="*/ 75 w 507"/>
                  <a:gd name="T25" fmla="*/ 54 h 304"/>
                  <a:gd name="T26" fmla="*/ 259 w 507"/>
                  <a:gd name="T27" fmla="*/ 54 h 304"/>
                  <a:gd name="T28" fmla="*/ 259 w 507"/>
                  <a:gd name="T29" fmla="*/ 75 h 304"/>
                  <a:gd name="T30" fmla="*/ 75 w 507"/>
                  <a:gd name="T31" fmla="*/ 75 h 304"/>
                  <a:gd name="T32" fmla="*/ 75 w 507"/>
                  <a:gd name="T33" fmla="*/ 54 h 304"/>
                  <a:gd name="T34" fmla="*/ 75 w 507"/>
                  <a:gd name="T35" fmla="*/ 109 h 304"/>
                  <a:gd name="T36" fmla="*/ 259 w 507"/>
                  <a:gd name="T37" fmla="*/ 109 h 304"/>
                  <a:gd name="T38" fmla="*/ 259 w 507"/>
                  <a:gd name="T39" fmla="*/ 130 h 304"/>
                  <a:gd name="T40" fmla="*/ 75 w 507"/>
                  <a:gd name="T41" fmla="*/ 130 h 304"/>
                  <a:gd name="T42" fmla="*/ 75 w 507"/>
                  <a:gd name="T43" fmla="*/ 109 h 304"/>
                  <a:gd name="T44" fmla="*/ 75 w 507"/>
                  <a:gd name="T45" fmla="*/ 163 h 304"/>
                  <a:gd name="T46" fmla="*/ 259 w 507"/>
                  <a:gd name="T47" fmla="*/ 163 h 304"/>
                  <a:gd name="T48" fmla="*/ 259 w 507"/>
                  <a:gd name="T49" fmla="*/ 184 h 304"/>
                  <a:gd name="T50" fmla="*/ 75 w 507"/>
                  <a:gd name="T51" fmla="*/ 184 h 304"/>
                  <a:gd name="T52" fmla="*/ 75 w 507"/>
                  <a:gd name="T53" fmla="*/ 163 h 304"/>
                  <a:gd name="T54" fmla="*/ 75 w 507"/>
                  <a:gd name="T55" fmla="*/ 217 h 304"/>
                  <a:gd name="T56" fmla="*/ 432 w 507"/>
                  <a:gd name="T57" fmla="*/ 217 h 304"/>
                  <a:gd name="T58" fmla="*/ 432 w 507"/>
                  <a:gd name="T59" fmla="*/ 238 h 304"/>
                  <a:gd name="T60" fmla="*/ 75 w 507"/>
                  <a:gd name="T61" fmla="*/ 238 h 304"/>
                  <a:gd name="T62" fmla="*/ 75 w 507"/>
                  <a:gd name="T63" fmla="*/ 2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7" h="304">
                    <a:moveTo>
                      <a:pt x="0" y="268"/>
                    </a:moveTo>
                    <a:cubicBezTo>
                      <a:pt x="0" y="288"/>
                      <a:pt x="16" y="304"/>
                      <a:pt x="36"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299" y="54"/>
                    </a:moveTo>
                    <a:cubicBezTo>
                      <a:pt x="432" y="54"/>
                      <a:pt x="432" y="54"/>
                      <a:pt x="432" y="54"/>
                    </a:cubicBezTo>
                    <a:cubicBezTo>
                      <a:pt x="432" y="184"/>
                      <a:pt x="432" y="184"/>
                      <a:pt x="432" y="184"/>
                    </a:cubicBezTo>
                    <a:cubicBezTo>
                      <a:pt x="299" y="184"/>
                      <a:pt x="299" y="184"/>
                      <a:pt x="299" y="184"/>
                    </a:cubicBezTo>
                    <a:lnTo>
                      <a:pt x="299" y="54"/>
                    </a:lnTo>
                    <a:close/>
                    <a:moveTo>
                      <a:pt x="75" y="54"/>
                    </a:moveTo>
                    <a:cubicBezTo>
                      <a:pt x="259" y="54"/>
                      <a:pt x="259" y="54"/>
                      <a:pt x="259" y="54"/>
                    </a:cubicBezTo>
                    <a:cubicBezTo>
                      <a:pt x="259" y="75"/>
                      <a:pt x="259" y="75"/>
                      <a:pt x="259" y="75"/>
                    </a:cubicBezTo>
                    <a:cubicBezTo>
                      <a:pt x="75" y="75"/>
                      <a:pt x="75" y="75"/>
                      <a:pt x="75" y="75"/>
                    </a:cubicBezTo>
                    <a:lnTo>
                      <a:pt x="75" y="54"/>
                    </a:lnTo>
                    <a:close/>
                    <a:moveTo>
                      <a:pt x="75" y="109"/>
                    </a:moveTo>
                    <a:cubicBezTo>
                      <a:pt x="259" y="109"/>
                      <a:pt x="259" y="109"/>
                      <a:pt x="259" y="109"/>
                    </a:cubicBezTo>
                    <a:cubicBezTo>
                      <a:pt x="259" y="130"/>
                      <a:pt x="259" y="130"/>
                      <a:pt x="259" y="130"/>
                    </a:cubicBezTo>
                    <a:cubicBezTo>
                      <a:pt x="75" y="130"/>
                      <a:pt x="75" y="130"/>
                      <a:pt x="75" y="130"/>
                    </a:cubicBezTo>
                    <a:lnTo>
                      <a:pt x="75" y="109"/>
                    </a:lnTo>
                    <a:close/>
                    <a:moveTo>
                      <a:pt x="75" y="163"/>
                    </a:moveTo>
                    <a:cubicBezTo>
                      <a:pt x="259" y="163"/>
                      <a:pt x="259" y="163"/>
                      <a:pt x="259" y="163"/>
                    </a:cubicBezTo>
                    <a:cubicBezTo>
                      <a:pt x="259" y="184"/>
                      <a:pt x="259" y="184"/>
                      <a:pt x="259" y="184"/>
                    </a:cubicBezTo>
                    <a:cubicBezTo>
                      <a:pt x="75" y="184"/>
                      <a:pt x="75" y="184"/>
                      <a:pt x="75" y="184"/>
                    </a:cubicBezTo>
                    <a:lnTo>
                      <a:pt x="75" y="163"/>
                    </a:lnTo>
                    <a:close/>
                    <a:moveTo>
                      <a:pt x="75" y="217"/>
                    </a:moveTo>
                    <a:cubicBezTo>
                      <a:pt x="432" y="217"/>
                      <a:pt x="432" y="217"/>
                      <a:pt x="432" y="217"/>
                    </a:cubicBezTo>
                    <a:cubicBezTo>
                      <a:pt x="432" y="238"/>
                      <a:pt x="432" y="238"/>
                      <a:pt x="432" y="238"/>
                    </a:cubicBezTo>
                    <a:cubicBezTo>
                      <a:pt x="75" y="238"/>
                      <a:pt x="75" y="238"/>
                      <a:pt x="75" y="238"/>
                    </a:cubicBezTo>
                    <a:lnTo>
                      <a:pt x="75" y="2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3" name="组合 2"/>
          <p:cNvGrpSpPr/>
          <p:nvPr/>
        </p:nvGrpSpPr>
        <p:grpSpPr>
          <a:xfrm>
            <a:off x="3437874" y="1671033"/>
            <a:ext cx="704912" cy="704912"/>
            <a:chOff x="4583832" y="2024844"/>
            <a:chExt cx="939882" cy="939882"/>
          </a:xfrm>
        </p:grpSpPr>
        <p:sp>
          <p:nvSpPr>
            <p:cNvPr id="14" name="Rectangle 13"/>
            <p:cNvSpPr/>
            <p:nvPr/>
          </p:nvSpPr>
          <p:spPr>
            <a:xfrm>
              <a:off x="4583832" y="2024844"/>
              <a:ext cx="939882" cy="939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8" name="Group 37"/>
            <p:cNvGrpSpPr/>
            <p:nvPr/>
          </p:nvGrpSpPr>
          <p:grpSpPr>
            <a:xfrm>
              <a:off x="4807097" y="2301144"/>
              <a:ext cx="493352" cy="387281"/>
              <a:chOff x="11385550" y="5818188"/>
              <a:chExt cx="1587500" cy="1246187"/>
            </a:xfrm>
          </p:grpSpPr>
          <p:sp>
            <p:nvSpPr>
              <p:cNvPr id="39" name="Freeform 15"/>
              <p:cNvSpPr>
                <a:spLocks noEditPoints="1"/>
              </p:cNvSpPr>
              <p:nvPr/>
            </p:nvSpPr>
            <p:spPr bwMode="auto">
              <a:xfrm>
                <a:off x="11385550" y="5818188"/>
                <a:ext cx="1587500" cy="263525"/>
              </a:xfrm>
              <a:custGeom>
                <a:avLst/>
                <a:gdLst>
                  <a:gd name="T0" fmla="*/ 470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0 w 507"/>
                  <a:gd name="T13" fmla="*/ 0 h 84"/>
                  <a:gd name="T14" fmla="*/ 49 w 507"/>
                  <a:gd name="T15" fmla="*/ 59 h 84"/>
                  <a:gd name="T16" fmla="*/ 36 w 507"/>
                  <a:gd name="T17" fmla="*/ 46 h 84"/>
                  <a:gd name="T18" fmla="*/ 49 w 507"/>
                  <a:gd name="T19" fmla="*/ 33 h 84"/>
                  <a:gd name="T20" fmla="*/ 61 w 507"/>
                  <a:gd name="T21" fmla="*/ 46 h 84"/>
                  <a:gd name="T22" fmla="*/ 49 w 507"/>
                  <a:gd name="T23" fmla="*/ 59 h 84"/>
                  <a:gd name="T24" fmla="*/ 99 w 507"/>
                  <a:gd name="T25" fmla="*/ 59 h 84"/>
                  <a:gd name="T26" fmla="*/ 87 w 507"/>
                  <a:gd name="T27" fmla="*/ 46 h 84"/>
                  <a:gd name="T28" fmla="*/ 99 w 507"/>
                  <a:gd name="T29" fmla="*/ 33 h 84"/>
                  <a:gd name="T30" fmla="*/ 112 w 507"/>
                  <a:gd name="T31" fmla="*/ 46 h 84"/>
                  <a:gd name="T32" fmla="*/ 99 w 507"/>
                  <a:gd name="T33" fmla="*/ 59 h 84"/>
                  <a:gd name="T34" fmla="*/ 150 w 507"/>
                  <a:gd name="T35" fmla="*/ 59 h 84"/>
                  <a:gd name="T36" fmla="*/ 137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0"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0" y="0"/>
                      <a:pt x="470" y="0"/>
                    </a:cubicBezTo>
                    <a:close/>
                    <a:moveTo>
                      <a:pt x="49" y="59"/>
                    </a:moveTo>
                    <a:cubicBezTo>
                      <a:pt x="42" y="59"/>
                      <a:pt x="36" y="53"/>
                      <a:pt x="36" y="46"/>
                    </a:cubicBezTo>
                    <a:cubicBezTo>
                      <a:pt x="36" y="39"/>
                      <a:pt x="42" y="33"/>
                      <a:pt x="49" y="33"/>
                    </a:cubicBezTo>
                    <a:cubicBezTo>
                      <a:pt x="56" y="33"/>
                      <a:pt x="61" y="39"/>
                      <a:pt x="61" y="46"/>
                    </a:cubicBezTo>
                    <a:cubicBezTo>
                      <a:pt x="61" y="53"/>
                      <a:pt x="56" y="59"/>
                      <a:pt x="49" y="59"/>
                    </a:cubicBezTo>
                    <a:close/>
                    <a:moveTo>
                      <a:pt x="99" y="59"/>
                    </a:moveTo>
                    <a:cubicBezTo>
                      <a:pt x="92" y="59"/>
                      <a:pt x="87" y="53"/>
                      <a:pt x="87" y="46"/>
                    </a:cubicBezTo>
                    <a:cubicBezTo>
                      <a:pt x="87" y="39"/>
                      <a:pt x="92" y="33"/>
                      <a:pt x="99" y="33"/>
                    </a:cubicBezTo>
                    <a:cubicBezTo>
                      <a:pt x="106" y="33"/>
                      <a:pt x="112" y="39"/>
                      <a:pt x="112" y="46"/>
                    </a:cubicBezTo>
                    <a:cubicBezTo>
                      <a:pt x="112" y="53"/>
                      <a:pt x="106" y="59"/>
                      <a:pt x="99" y="59"/>
                    </a:cubicBezTo>
                    <a:close/>
                    <a:moveTo>
                      <a:pt x="150" y="59"/>
                    </a:moveTo>
                    <a:cubicBezTo>
                      <a:pt x="143" y="59"/>
                      <a:pt x="137" y="53"/>
                      <a:pt x="137" y="46"/>
                    </a:cubicBezTo>
                    <a:cubicBezTo>
                      <a:pt x="137"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0" name="Freeform 16"/>
              <p:cNvSpPr>
                <a:spLocks noEditPoints="1"/>
              </p:cNvSpPr>
              <p:nvPr/>
            </p:nvSpPr>
            <p:spPr bwMode="auto">
              <a:xfrm>
                <a:off x="11385550" y="6111875"/>
                <a:ext cx="1587500" cy="952500"/>
              </a:xfrm>
              <a:custGeom>
                <a:avLst/>
                <a:gdLst>
                  <a:gd name="T0" fmla="*/ 0 w 507"/>
                  <a:gd name="T1" fmla="*/ 268 h 304"/>
                  <a:gd name="T2" fmla="*/ 36 w 507"/>
                  <a:gd name="T3" fmla="*/ 304 h 304"/>
                  <a:gd name="T4" fmla="*/ 470 w 507"/>
                  <a:gd name="T5" fmla="*/ 304 h 304"/>
                  <a:gd name="T6" fmla="*/ 507 w 507"/>
                  <a:gd name="T7" fmla="*/ 268 h 304"/>
                  <a:gd name="T8" fmla="*/ 507 w 507"/>
                  <a:gd name="T9" fmla="*/ 0 h 304"/>
                  <a:gd name="T10" fmla="*/ 0 w 507"/>
                  <a:gd name="T11" fmla="*/ 0 h 304"/>
                  <a:gd name="T12" fmla="*/ 0 w 507"/>
                  <a:gd name="T13" fmla="*/ 268 h 304"/>
                  <a:gd name="T14" fmla="*/ 161 w 507"/>
                  <a:gd name="T15" fmla="*/ 136 h 304"/>
                  <a:gd name="T16" fmla="*/ 166 w 507"/>
                  <a:gd name="T17" fmla="*/ 131 h 304"/>
                  <a:gd name="T18" fmla="*/ 169 w 507"/>
                  <a:gd name="T19" fmla="*/ 131 h 304"/>
                  <a:gd name="T20" fmla="*/ 179 w 507"/>
                  <a:gd name="T21" fmla="*/ 108 h 304"/>
                  <a:gd name="T22" fmla="*/ 177 w 507"/>
                  <a:gd name="T23" fmla="*/ 106 h 304"/>
                  <a:gd name="T24" fmla="*/ 177 w 507"/>
                  <a:gd name="T25" fmla="*/ 98 h 304"/>
                  <a:gd name="T26" fmla="*/ 200 w 507"/>
                  <a:gd name="T27" fmla="*/ 75 h 304"/>
                  <a:gd name="T28" fmla="*/ 207 w 507"/>
                  <a:gd name="T29" fmla="*/ 75 h 304"/>
                  <a:gd name="T30" fmla="*/ 209 w 507"/>
                  <a:gd name="T31" fmla="*/ 77 h 304"/>
                  <a:gd name="T32" fmla="*/ 232 w 507"/>
                  <a:gd name="T33" fmla="*/ 68 h 304"/>
                  <a:gd name="T34" fmla="*/ 232 w 507"/>
                  <a:gd name="T35" fmla="*/ 65 h 304"/>
                  <a:gd name="T36" fmla="*/ 237 w 507"/>
                  <a:gd name="T37" fmla="*/ 60 h 304"/>
                  <a:gd name="T38" fmla="*/ 269 w 507"/>
                  <a:gd name="T39" fmla="*/ 60 h 304"/>
                  <a:gd name="T40" fmla="*/ 275 w 507"/>
                  <a:gd name="T41" fmla="*/ 65 h 304"/>
                  <a:gd name="T42" fmla="*/ 275 w 507"/>
                  <a:gd name="T43" fmla="*/ 68 h 304"/>
                  <a:gd name="T44" fmla="*/ 297 w 507"/>
                  <a:gd name="T45" fmla="*/ 77 h 304"/>
                  <a:gd name="T46" fmla="*/ 299 w 507"/>
                  <a:gd name="T47" fmla="*/ 75 h 304"/>
                  <a:gd name="T48" fmla="*/ 307 w 507"/>
                  <a:gd name="T49" fmla="*/ 75 h 304"/>
                  <a:gd name="T50" fmla="*/ 330 w 507"/>
                  <a:gd name="T51" fmla="*/ 98 h 304"/>
                  <a:gd name="T52" fmla="*/ 330 w 507"/>
                  <a:gd name="T53" fmla="*/ 106 h 304"/>
                  <a:gd name="T54" fmla="*/ 328 w 507"/>
                  <a:gd name="T55" fmla="*/ 108 h 304"/>
                  <a:gd name="T56" fmla="*/ 337 w 507"/>
                  <a:gd name="T57" fmla="*/ 131 h 304"/>
                  <a:gd name="T58" fmla="*/ 340 w 507"/>
                  <a:gd name="T59" fmla="*/ 131 h 304"/>
                  <a:gd name="T60" fmla="*/ 345 w 507"/>
                  <a:gd name="T61" fmla="*/ 136 h 304"/>
                  <a:gd name="T62" fmla="*/ 345 w 507"/>
                  <a:gd name="T63" fmla="*/ 168 h 304"/>
                  <a:gd name="T64" fmla="*/ 340 w 507"/>
                  <a:gd name="T65" fmla="*/ 173 h 304"/>
                  <a:gd name="T66" fmla="*/ 337 w 507"/>
                  <a:gd name="T67" fmla="*/ 173 h 304"/>
                  <a:gd name="T68" fmla="*/ 328 w 507"/>
                  <a:gd name="T69" fmla="*/ 196 h 304"/>
                  <a:gd name="T70" fmla="*/ 330 w 507"/>
                  <a:gd name="T71" fmla="*/ 198 h 304"/>
                  <a:gd name="T72" fmla="*/ 330 w 507"/>
                  <a:gd name="T73" fmla="*/ 206 h 304"/>
                  <a:gd name="T74" fmla="*/ 307 w 507"/>
                  <a:gd name="T75" fmla="*/ 229 h 304"/>
                  <a:gd name="T76" fmla="*/ 299 w 507"/>
                  <a:gd name="T77" fmla="*/ 229 h 304"/>
                  <a:gd name="T78" fmla="*/ 297 w 507"/>
                  <a:gd name="T79" fmla="*/ 226 h 304"/>
                  <a:gd name="T80" fmla="*/ 275 w 507"/>
                  <a:gd name="T81" fmla="*/ 236 h 304"/>
                  <a:gd name="T82" fmla="*/ 275 w 507"/>
                  <a:gd name="T83" fmla="*/ 239 h 304"/>
                  <a:gd name="T84" fmla="*/ 269 w 507"/>
                  <a:gd name="T85" fmla="*/ 244 h 304"/>
                  <a:gd name="T86" fmla="*/ 237 w 507"/>
                  <a:gd name="T87" fmla="*/ 244 h 304"/>
                  <a:gd name="T88" fmla="*/ 232 w 507"/>
                  <a:gd name="T89" fmla="*/ 239 h 304"/>
                  <a:gd name="T90" fmla="*/ 232 w 507"/>
                  <a:gd name="T91" fmla="*/ 236 h 304"/>
                  <a:gd name="T92" fmla="*/ 209 w 507"/>
                  <a:gd name="T93" fmla="*/ 226 h 304"/>
                  <a:gd name="T94" fmla="*/ 207 w 507"/>
                  <a:gd name="T95" fmla="*/ 229 h 304"/>
                  <a:gd name="T96" fmla="*/ 200 w 507"/>
                  <a:gd name="T97" fmla="*/ 229 h 304"/>
                  <a:gd name="T98" fmla="*/ 177 w 507"/>
                  <a:gd name="T99" fmla="*/ 206 h 304"/>
                  <a:gd name="T100" fmla="*/ 177 w 507"/>
                  <a:gd name="T101" fmla="*/ 198 h 304"/>
                  <a:gd name="T102" fmla="*/ 179 w 507"/>
                  <a:gd name="T103" fmla="*/ 196 h 304"/>
                  <a:gd name="T104" fmla="*/ 169 w 507"/>
                  <a:gd name="T105" fmla="*/ 173 h 304"/>
                  <a:gd name="T106" fmla="*/ 166 w 507"/>
                  <a:gd name="T107" fmla="*/ 173 h 304"/>
                  <a:gd name="T108" fmla="*/ 161 w 507"/>
                  <a:gd name="T109" fmla="*/ 168 h 304"/>
                  <a:gd name="T110" fmla="*/ 161 w 507"/>
                  <a:gd name="T111" fmla="*/ 13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7" h="304">
                    <a:moveTo>
                      <a:pt x="0" y="268"/>
                    </a:moveTo>
                    <a:cubicBezTo>
                      <a:pt x="0" y="288"/>
                      <a:pt x="16" y="304"/>
                      <a:pt x="36" y="304"/>
                    </a:cubicBezTo>
                    <a:cubicBezTo>
                      <a:pt x="470" y="304"/>
                      <a:pt x="470" y="304"/>
                      <a:pt x="470" y="304"/>
                    </a:cubicBezTo>
                    <a:cubicBezTo>
                      <a:pt x="490" y="304"/>
                      <a:pt x="507" y="288"/>
                      <a:pt x="507" y="268"/>
                    </a:cubicBezTo>
                    <a:cubicBezTo>
                      <a:pt x="507" y="0"/>
                      <a:pt x="507" y="0"/>
                      <a:pt x="507" y="0"/>
                    </a:cubicBezTo>
                    <a:cubicBezTo>
                      <a:pt x="0" y="0"/>
                      <a:pt x="0" y="0"/>
                      <a:pt x="0" y="0"/>
                    </a:cubicBezTo>
                    <a:lnTo>
                      <a:pt x="0" y="268"/>
                    </a:lnTo>
                    <a:close/>
                    <a:moveTo>
                      <a:pt x="161" y="136"/>
                    </a:moveTo>
                    <a:cubicBezTo>
                      <a:pt x="161" y="133"/>
                      <a:pt x="163" y="131"/>
                      <a:pt x="166" y="131"/>
                    </a:cubicBezTo>
                    <a:cubicBezTo>
                      <a:pt x="169" y="131"/>
                      <a:pt x="169" y="131"/>
                      <a:pt x="169" y="131"/>
                    </a:cubicBezTo>
                    <a:cubicBezTo>
                      <a:pt x="171" y="122"/>
                      <a:pt x="175" y="115"/>
                      <a:pt x="179" y="108"/>
                    </a:cubicBezTo>
                    <a:cubicBezTo>
                      <a:pt x="177" y="106"/>
                      <a:pt x="177" y="106"/>
                      <a:pt x="177" y="106"/>
                    </a:cubicBezTo>
                    <a:cubicBezTo>
                      <a:pt x="175" y="104"/>
                      <a:pt x="175" y="100"/>
                      <a:pt x="177" y="98"/>
                    </a:cubicBezTo>
                    <a:cubicBezTo>
                      <a:pt x="200" y="75"/>
                      <a:pt x="200" y="75"/>
                      <a:pt x="200" y="75"/>
                    </a:cubicBezTo>
                    <a:cubicBezTo>
                      <a:pt x="202" y="73"/>
                      <a:pt x="205" y="73"/>
                      <a:pt x="207" y="75"/>
                    </a:cubicBezTo>
                    <a:cubicBezTo>
                      <a:pt x="209" y="77"/>
                      <a:pt x="209" y="77"/>
                      <a:pt x="209" y="77"/>
                    </a:cubicBezTo>
                    <a:cubicBezTo>
                      <a:pt x="216" y="73"/>
                      <a:pt x="224" y="70"/>
                      <a:pt x="232" y="68"/>
                    </a:cubicBezTo>
                    <a:cubicBezTo>
                      <a:pt x="232" y="65"/>
                      <a:pt x="232" y="65"/>
                      <a:pt x="232" y="65"/>
                    </a:cubicBezTo>
                    <a:cubicBezTo>
                      <a:pt x="232" y="62"/>
                      <a:pt x="234" y="60"/>
                      <a:pt x="237" y="60"/>
                    </a:cubicBezTo>
                    <a:cubicBezTo>
                      <a:pt x="269" y="60"/>
                      <a:pt x="269" y="60"/>
                      <a:pt x="269" y="60"/>
                    </a:cubicBezTo>
                    <a:cubicBezTo>
                      <a:pt x="272" y="60"/>
                      <a:pt x="275" y="62"/>
                      <a:pt x="275" y="65"/>
                    </a:cubicBezTo>
                    <a:cubicBezTo>
                      <a:pt x="275" y="68"/>
                      <a:pt x="275" y="68"/>
                      <a:pt x="275" y="68"/>
                    </a:cubicBezTo>
                    <a:cubicBezTo>
                      <a:pt x="283" y="70"/>
                      <a:pt x="290" y="73"/>
                      <a:pt x="297" y="77"/>
                    </a:cubicBezTo>
                    <a:cubicBezTo>
                      <a:pt x="299" y="75"/>
                      <a:pt x="299" y="75"/>
                      <a:pt x="299" y="75"/>
                    </a:cubicBezTo>
                    <a:cubicBezTo>
                      <a:pt x="301" y="73"/>
                      <a:pt x="305" y="73"/>
                      <a:pt x="307" y="75"/>
                    </a:cubicBezTo>
                    <a:cubicBezTo>
                      <a:pt x="330" y="98"/>
                      <a:pt x="330" y="98"/>
                      <a:pt x="330" y="98"/>
                    </a:cubicBezTo>
                    <a:cubicBezTo>
                      <a:pt x="332" y="100"/>
                      <a:pt x="332" y="104"/>
                      <a:pt x="330" y="106"/>
                    </a:cubicBezTo>
                    <a:cubicBezTo>
                      <a:pt x="328" y="108"/>
                      <a:pt x="328" y="108"/>
                      <a:pt x="328" y="108"/>
                    </a:cubicBezTo>
                    <a:cubicBezTo>
                      <a:pt x="332" y="115"/>
                      <a:pt x="335" y="122"/>
                      <a:pt x="337" y="131"/>
                    </a:cubicBezTo>
                    <a:cubicBezTo>
                      <a:pt x="340" y="131"/>
                      <a:pt x="340" y="131"/>
                      <a:pt x="340" y="131"/>
                    </a:cubicBezTo>
                    <a:cubicBezTo>
                      <a:pt x="343" y="131"/>
                      <a:pt x="345" y="133"/>
                      <a:pt x="345" y="136"/>
                    </a:cubicBezTo>
                    <a:cubicBezTo>
                      <a:pt x="345" y="168"/>
                      <a:pt x="345" y="168"/>
                      <a:pt x="345" y="168"/>
                    </a:cubicBezTo>
                    <a:cubicBezTo>
                      <a:pt x="345" y="171"/>
                      <a:pt x="343" y="173"/>
                      <a:pt x="340" y="173"/>
                    </a:cubicBezTo>
                    <a:cubicBezTo>
                      <a:pt x="337" y="173"/>
                      <a:pt x="337" y="173"/>
                      <a:pt x="337" y="173"/>
                    </a:cubicBezTo>
                    <a:cubicBezTo>
                      <a:pt x="335" y="182"/>
                      <a:pt x="332" y="189"/>
                      <a:pt x="328" y="196"/>
                    </a:cubicBezTo>
                    <a:cubicBezTo>
                      <a:pt x="330" y="198"/>
                      <a:pt x="330" y="198"/>
                      <a:pt x="330" y="198"/>
                    </a:cubicBezTo>
                    <a:cubicBezTo>
                      <a:pt x="332" y="200"/>
                      <a:pt x="332" y="204"/>
                      <a:pt x="330" y="206"/>
                    </a:cubicBezTo>
                    <a:cubicBezTo>
                      <a:pt x="307" y="229"/>
                      <a:pt x="307" y="229"/>
                      <a:pt x="307" y="229"/>
                    </a:cubicBezTo>
                    <a:cubicBezTo>
                      <a:pt x="305" y="231"/>
                      <a:pt x="301" y="231"/>
                      <a:pt x="299" y="229"/>
                    </a:cubicBezTo>
                    <a:cubicBezTo>
                      <a:pt x="297" y="226"/>
                      <a:pt x="297" y="226"/>
                      <a:pt x="297" y="226"/>
                    </a:cubicBezTo>
                    <a:cubicBezTo>
                      <a:pt x="290" y="231"/>
                      <a:pt x="283" y="234"/>
                      <a:pt x="275" y="236"/>
                    </a:cubicBezTo>
                    <a:cubicBezTo>
                      <a:pt x="275" y="239"/>
                      <a:pt x="275" y="239"/>
                      <a:pt x="275" y="239"/>
                    </a:cubicBezTo>
                    <a:cubicBezTo>
                      <a:pt x="275" y="242"/>
                      <a:pt x="272" y="244"/>
                      <a:pt x="269" y="244"/>
                    </a:cubicBezTo>
                    <a:cubicBezTo>
                      <a:pt x="237" y="244"/>
                      <a:pt x="237" y="244"/>
                      <a:pt x="237" y="244"/>
                    </a:cubicBezTo>
                    <a:cubicBezTo>
                      <a:pt x="234" y="244"/>
                      <a:pt x="232" y="242"/>
                      <a:pt x="232" y="239"/>
                    </a:cubicBezTo>
                    <a:cubicBezTo>
                      <a:pt x="232" y="236"/>
                      <a:pt x="232" y="236"/>
                      <a:pt x="232" y="236"/>
                    </a:cubicBezTo>
                    <a:cubicBezTo>
                      <a:pt x="224" y="234"/>
                      <a:pt x="216" y="231"/>
                      <a:pt x="209" y="226"/>
                    </a:cubicBezTo>
                    <a:cubicBezTo>
                      <a:pt x="207" y="229"/>
                      <a:pt x="207" y="229"/>
                      <a:pt x="207" y="229"/>
                    </a:cubicBezTo>
                    <a:cubicBezTo>
                      <a:pt x="205" y="231"/>
                      <a:pt x="202" y="231"/>
                      <a:pt x="200" y="229"/>
                    </a:cubicBezTo>
                    <a:cubicBezTo>
                      <a:pt x="177" y="206"/>
                      <a:pt x="177" y="206"/>
                      <a:pt x="177" y="206"/>
                    </a:cubicBezTo>
                    <a:cubicBezTo>
                      <a:pt x="175" y="204"/>
                      <a:pt x="175" y="200"/>
                      <a:pt x="177" y="198"/>
                    </a:cubicBezTo>
                    <a:cubicBezTo>
                      <a:pt x="179" y="196"/>
                      <a:pt x="179" y="196"/>
                      <a:pt x="179" y="196"/>
                    </a:cubicBezTo>
                    <a:cubicBezTo>
                      <a:pt x="175" y="189"/>
                      <a:pt x="171" y="182"/>
                      <a:pt x="169" y="173"/>
                    </a:cubicBezTo>
                    <a:cubicBezTo>
                      <a:pt x="166" y="173"/>
                      <a:pt x="166" y="173"/>
                      <a:pt x="166" y="173"/>
                    </a:cubicBezTo>
                    <a:cubicBezTo>
                      <a:pt x="163" y="173"/>
                      <a:pt x="161" y="171"/>
                      <a:pt x="161" y="168"/>
                    </a:cubicBezTo>
                    <a:lnTo>
                      <a:pt x="161" y="1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1" name="Freeform 17"/>
              <p:cNvSpPr>
                <a:spLocks noEditPoints="1"/>
              </p:cNvSpPr>
              <p:nvPr/>
            </p:nvSpPr>
            <p:spPr bwMode="auto">
              <a:xfrm>
                <a:off x="12049125" y="6453188"/>
                <a:ext cx="261937" cy="260350"/>
              </a:xfrm>
              <a:custGeom>
                <a:avLst/>
                <a:gdLst>
                  <a:gd name="T0" fmla="*/ 42 w 84"/>
                  <a:gd name="T1" fmla="*/ 83 h 83"/>
                  <a:gd name="T2" fmla="*/ 84 w 84"/>
                  <a:gd name="T3" fmla="*/ 42 h 83"/>
                  <a:gd name="T4" fmla="*/ 42 w 84"/>
                  <a:gd name="T5" fmla="*/ 0 h 83"/>
                  <a:gd name="T6" fmla="*/ 0 w 84"/>
                  <a:gd name="T7" fmla="*/ 42 h 83"/>
                  <a:gd name="T8" fmla="*/ 42 w 84"/>
                  <a:gd name="T9" fmla="*/ 83 h 83"/>
                  <a:gd name="T10" fmla="*/ 42 w 84"/>
                  <a:gd name="T11" fmla="*/ 31 h 83"/>
                  <a:gd name="T12" fmla="*/ 53 w 84"/>
                  <a:gd name="T13" fmla="*/ 42 h 83"/>
                  <a:gd name="T14" fmla="*/ 42 w 84"/>
                  <a:gd name="T15" fmla="*/ 53 h 83"/>
                  <a:gd name="T16" fmla="*/ 31 w 84"/>
                  <a:gd name="T17" fmla="*/ 42 h 83"/>
                  <a:gd name="T18" fmla="*/ 42 w 84"/>
                  <a:gd name="T19"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3">
                    <a:moveTo>
                      <a:pt x="42" y="83"/>
                    </a:moveTo>
                    <a:cubicBezTo>
                      <a:pt x="65" y="83"/>
                      <a:pt x="84" y="65"/>
                      <a:pt x="84" y="42"/>
                    </a:cubicBezTo>
                    <a:cubicBezTo>
                      <a:pt x="84" y="19"/>
                      <a:pt x="65" y="0"/>
                      <a:pt x="42" y="0"/>
                    </a:cubicBezTo>
                    <a:cubicBezTo>
                      <a:pt x="19" y="0"/>
                      <a:pt x="0" y="19"/>
                      <a:pt x="0" y="42"/>
                    </a:cubicBezTo>
                    <a:cubicBezTo>
                      <a:pt x="0" y="65"/>
                      <a:pt x="19" y="83"/>
                      <a:pt x="42" y="83"/>
                    </a:cubicBezTo>
                    <a:close/>
                    <a:moveTo>
                      <a:pt x="42" y="31"/>
                    </a:moveTo>
                    <a:cubicBezTo>
                      <a:pt x="48" y="31"/>
                      <a:pt x="53" y="36"/>
                      <a:pt x="53" y="42"/>
                    </a:cubicBezTo>
                    <a:cubicBezTo>
                      <a:pt x="53" y="48"/>
                      <a:pt x="48" y="53"/>
                      <a:pt x="42" y="53"/>
                    </a:cubicBezTo>
                    <a:cubicBezTo>
                      <a:pt x="36" y="53"/>
                      <a:pt x="31" y="48"/>
                      <a:pt x="31" y="42"/>
                    </a:cubicBezTo>
                    <a:cubicBezTo>
                      <a:pt x="31" y="36"/>
                      <a:pt x="36" y="31"/>
                      <a:pt x="42"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6" name="组合 5"/>
          <p:cNvGrpSpPr/>
          <p:nvPr/>
        </p:nvGrpSpPr>
        <p:grpSpPr>
          <a:xfrm>
            <a:off x="3437874" y="3215013"/>
            <a:ext cx="704912" cy="704912"/>
            <a:chOff x="4583832" y="4185084"/>
            <a:chExt cx="939882" cy="939882"/>
          </a:xfrm>
        </p:grpSpPr>
        <p:sp>
          <p:nvSpPr>
            <p:cNvPr id="19" name="Rectangle 18"/>
            <p:cNvSpPr/>
            <p:nvPr/>
          </p:nvSpPr>
          <p:spPr>
            <a:xfrm>
              <a:off x="4583832" y="4185084"/>
              <a:ext cx="939882" cy="9398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42" name="Group 41"/>
            <p:cNvGrpSpPr/>
            <p:nvPr/>
          </p:nvGrpSpPr>
          <p:grpSpPr>
            <a:xfrm>
              <a:off x="4807097" y="4461384"/>
              <a:ext cx="493352" cy="387281"/>
              <a:chOff x="14400213" y="5818188"/>
              <a:chExt cx="1587500" cy="1246187"/>
            </a:xfrm>
          </p:grpSpPr>
          <p:sp>
            <p:nvSpPr>
              <p:cNvPr id="43" name="Freeform 18"/>
              <p:cNvSpPr>
                <a:spLocks noEditPoints="1"/>
              </p:cNvSpPr>
              <p:nvPr/>
            </p:nvSpPr>
            <p:spPr bwMode="auto">
              <a:xfrm>
                <a:off x="14400213"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7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7" y="53"/>
                      <a:pt x="37" y="46"/>
                    </a:cubicBezTo>
                    <a:cubicBezTo>
                      <a:pt x="37"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4" name="Freeform 19"/>
              <p:cNvSpPr>
                <a:spLocks noEditPoints="1"/>
              </p:cNvSpPr>
              <p:nvPr/>
            </p:nvSpPr>
            <p:spPr bwMode="auto">
              <a:xfrm>
                <a:off x="14400213"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315 w 507"/>
                  <a:gd name="T15" fmla="*/ 163 h 304"/>
                  <a:gd name="T16" fmla="*/ 374 w 507"/>
                  <a:gd name="T17" fmla="*/ 163 h 304"/>
                  <a:gd name="T18" fmla="*/ 374 w 507"/>
                  <a:gd name="T19" fmla="*/ 257 h 304"/>
                  <a:gd name="T20" fmla="*/ 315 w 507"/>
                  <a:gd name="T21" fmla="*/ 257 h 304"/>
                  <a:gd name="T22" fmla="*/ 315 w 507"/>
                  <a:gd name="T23" fmla="*/ 163 h 304"/>
                  <a:gd name="T24" fmla="*/ 224 w 507"/>
                  <a:gd name="T25" fmla="*/ 122 h 304"/>
                  <a:gd name="T26" fmla="*/ 283 w 507"/>
                  <a:gd name="T27" fmla="*/ 122 h 304"/>
                  <a:gd name="T28" fmla="*/ 283 w 507"/>
                  <a:gd name="T29" fmla="*/ 257 h 304"/>
                  <a:gd name="T30" fmla="*/ 224 w 507"/>
                  <a:gd name="T31" fmla="*/ 257 h 304"/>
                  <a:gd name="T32" fmla="*/ 224 w 507"/>
                  <a:gd name="T33" fmla="*/ 122 h 304"/>
                  <a:gd name="T34" fmla="*/ 133 w 507"/>
                  <a:gd name="T35" fmla="*/ 62 h 304"/>
                  <a:gd name="T36" fmla="*/ 192 w 507"/>
                  <a:gd name="T37" fmla="*/ 62 h 304"/>
                  <a:gd name="T38" fmla="*/ 192 w 507"/>
                  <a:gd name="T39" fmla="*/ 257 h 304"/>
                  <a:gd name="T40" fmla="*/ 133 w 507"/>
                  <a:gd name="T41" fmla="*/ 257 h 304"/>
                  <a:gd name="T42" fmla="*/ 133 w 507"/>
                  <a:gd name="T43" fmla="*/ 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315" y="163"/>
                    </a:moveTo>
                    <a:cubicBezTo>
                      <a:pt x="374" y="163"/>
                      <a:pt x="374" y="163"/>
                      <a:pt x="374" y="163"/>
                    </a:cubicBezTo>
                    <a:cubicBezTo>
                      <a:pt x="374" y="257"/>
                      <a:pt x="374" y="257"/>
                      <a:pt x="374" y="257"/>
                    </a:cubicBezTo>
                    <a:cubicBezTo>
                      <a:pt x="315" y="257"/>
                      <a:pt x="315" y="257"/>
                      <a:pt x="315" y="257"/>
                    </a:cubicBezTo>
                    <a:lnTo>
                      <a:pt x="315" y="163"/>
                    </a:lnTo>
                    <a:close/>
                    <a:moveTo>
                      <a:pt x="224" y="122"/>
                    </a:moveTo>
                    <a:cubicBezTo>
                      <a:pt x="283" y="122"/>
                      <a:pt x="283" y="122"/>
                      <a:pt x="283" y="122"/>
                    </a:cubicBezTo>
                    <a:cubicBezTo>
                      <a:pt x="283" y="257"/>
                      <a:pt x="283" y="257"/>
                      <a:pt x="283" y="257"/>
                    </a:cubicBezTo>
                    <a:cubicBezTo>
                      <a:pt x="224" y="257"/>
                      <a:pt x="224" y="257"/>
                      <a:pt x="224" y="257"/>
                    </a:cubicBezTo>
                    <a:lnTo>
                      <a:pt x="224" y="122"/>
                    </a:lnTo>
                    <a:close/>
                    <a:moveTo>
                      <a:pt x="133" y="62"/>
                    </a:moveTo>
                    <a:cubicBezTo>
                      <a:pt x="192" y="62"/>
                      <a:pt x="192" y="62"/>
                      <a:pt x="192" y="62"/>
                    </a:cubicBezTo>
                    <a:cubicBezTo>
                      <a:pt x="192" y="257"/>
                      <a:pt x="192" y="257"/>
                      <a:pt x="192" y="257"/>
                    </a:cubicBezTo>
                    <a:cubicBezTo>
                      <a:pt x="133" y="257"/>
                      <a:pt x="133" y="257"/>
                      <a:pt x="133" y="257"/>
                    </a:cubicBezTo>
                    <a:lnTo>
                      <a:pt x="133"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4" name="组合 3"/>
          <p:cNvGrpSpPr/>
          <p:nvPr/>
        </p:nvGrpSpPr>
        <p:grpSpPr>
          <a:xfrm>
            <a:off x="6300304" y="1671033"/>
            <a:ext cx="704912" cy="704912"/>
            <a:chOff x="8400405" y="2024844"/>
            <a:chExt cx="939882" cy="939882"/>
          </a:xfrm>
        </p:grpSpPr>
        <p:sp>
          <p:nvSpPr>
            <p:cNvPr id="25" name="Rectangle 24"/>
            <p:cNvSpPr/>
            <p:nvPr/>
          </p:nvSpPr>
          <p:spPr>
            <a:xfrm>
              <a:off x="8400405" y="2024844"/>
              <a:ext cx="939882" cy="93988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45" name="Group 44"/>
            <p:cNvGrpSpPr/>
            <p:nvPr/>
          </p:nvGrpSpPr>
          <p:grpSpPr>
            <a:xfrm>
              <a:off x="8623669" y="2301144"/>
              <a:ext cx="493352" cy="387281"/>
              <a:chOff x="17418050" y="5818188"/>
              <a:chExt cx="1587500" cy="1246187"/>
            </a:xfrm>
          </p:grpSpPr>
          <p:sp>
            <p:nvSpPr>
              <p:cNvPr id="46" name="Freeform 20"/>
              <p:cNvSpPr>
                <a:spLocks noEditPoints="1"/>
              </p:cNvSpPr>
              <p:nvPr/>
            </p:nvSpPr>
            <p:spPr bwMode="auto">
              <a:xfrm>
                <a:off x="17418050"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7" name="Oval 21"/>
              <p:cNvSpPr>
                <a:spLocks noChangeArrowheads="1"/>
              </p:cNvSpPr>
              <p:nvPr/>
            </p:nvSpPr>
            <p:spPr bwMode="auto">
              <a:xfrm>
                <a:off x="18113375" y="6623050"/>
                <a:ext cx="198437"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8" name="Oval 22"/>
              <p:cNvSpPr>
                <a:spLocks noChangeArrowheads="1"/>
              </p:cNvSpPr>
              <p:nvPr/>
            </p:nvSpPr>
            <p:spPr bwMode="auto">
              <a:xfrm>
                <a:off x="18383250" y="6384925"/>
                <a:ext cx="160337" cy="1587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9" name="Freeform 23"/>
              <p:cNvSpPr>
                <a:spLocks noEditPoints="1"/>
              </p:cNvSpPr>
              <p:nvPr/>
            </p:nvSpPr>
            <p:spPr bwMode="auto">
              <a:xfrm>
                <a:off x="17418050"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55 w 507"/>
                  <a:gd name="T15" fmla="*/ 52 h 304"/>
                  <a:gd name="T16" fmla="*/ 199 w 507"/>
                  <a:gd name="T17" fmla="*/ 96 h 304"/>
                  <a:gd name="T18" fmla="*/ 193 w 507"/>
                  <a:gd name="T19" fmla="*/ 119 h 304"/>
                  <a:gd name="T20" fmla="*/ 224 w 507"/>
                  <a:gd name="T21" fmla="*/ 151 h 304"/>
                  <a:gd name="T22" fmla="*/ 253 w 507"/>
                  <a:gd name="T23" fmla="*/ 142 h 304"/>
                  <a:gd name="T24" fmla="*/ 283 w 507"/>
                  <a:gd name="T25" fmla="*/ 151 h 304"/>
                  <a:gd name="T26" fmla="*/ 295 w 507"/>
                  <a:gd name="T27" fmla="*/ 139 h 304"/>
                  <a:gd name="T28" fmla="*/ 287 w 507"/>
                  <a:gd name="T29" fmla="*/ 112 h 304"/>
                  <a:gd name="T30" fmla="*/ 333 w 507"/>
                  <a:gd name="T31" fmla="*/ 66 h 304"/>
                  <a:gd name="T32" fmla="*/ 379 w 507"/>
                  <a:gd name="T33" fmla="*/ 112 h 304"/>
                  <a:gd name="T34" fmla="*/ 333 w 507"/>
                  <a:gd name="T35" fmla="*/ 158 h 304"/>
                  <a:gd name="T36" fmla="*/ 311 w 507"/>
                  <a:gd name="T37" fmla="*/ 153 h 304"/>
                  <a:gd name="T38" fmla="*/ 297 w 507"/>
                  <a:gd name="T39" fmla="*/ 166 h 304"/>
                  <a:gd name="T40" fmla="*/ 306 w 507"/>
                  <a:gd name="T41" fmla="*/ 195 h 304"/>
                  <a:gd name="T42" fmla="*/ 253 w 507"/>
                  <a:gd name="T43" fmla="*/ 247 h 304"/>
                  <a:gd name="T44" fmla="*/ 201 w 507"/>
                  <a:gd name="T45" fmla="*/ 195 h 304"/>
                  <a:gd name="T46" fmla="*/ 210 w 507"/>
                  <a:gd name="T47" fmla="*/ 166 h 304"/>
                  <a:gd name="T48" fmla="*/ 178 w 507"/>
                  <a:gd name="T49" fmla="*/ 134 h 304"/>
                  <a:gd name="T50" fmla="*/ 155 w 507"/>
                  <a:gd name="T51" fmla="*/ 141 h 304"/>
                  <a:gd name="T52" fmla="*/ 110 w 507"/>
                  <a:gd name="T53" fmla="*/ 96 h 304"/>
                  <a:gd name="T54" fmla="*/ 155 w 507"/>
                  <a:gd name="T55" fmla="*/ 5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55" y="52"/>
                    </a:moveTo>
                    <a:cubicBezTo>
                      <a:pt x="179" y="52"/>
                      <a:pt x="199" y="72"/>
                      <a:pt x="199" y="96"/>
                    </a:cubicBezTo>
                    <a:cubicBezTo>
                      <a:pt x="199" y="105"/>
                      <a:pt x="197" y="113"/>
                      <a:pt x="193" y="119"/>
                    </a:cubicBezTo>
                    <a:cubicBezTo>
                      <a:pt x="224" y="151"/>
                      <a:pt x="224" y="151"/>
                      <a:pt x="224" y="151"/>
                    </a:cubicBezTo>
                    <a:cubicBezTo>
                      <a:pt x="233" y="146"/>
                      <a:pt x="243" y="142"/>
                      <a:pt x="253" y="142"/>
                    </a:cubicBezTo>
                    <a:cubicBezTo>
                      <a:pt x="264" y="142"/>
                      <a:pt x="274" y="146"/>
                      <a:pt x="283" y="151"/>
                    </a:cubicBezTo>
                    <a:cubicBezTo>
                      <a:pt x="295" y="139"/>
                      <a:pt x="295" y="139"/>
                      <a:pt x="295" y="139"/>
                    </a:cubicBezTo>
                    <a:cubicBezTo>
                      <a:pt x="290" y="131"/>
                      <a:pt x="287" y="122"/>
                      <a:pt x="287" y="112"/>
                    </a:cubicBezTo>
                    <a:cubicBezTo>
                      <a:pt x="287" y="87"/>
                      <a:pt x="308" y="66"/>
                      <a:pt x="333" y="66"/>
                    </a:cubicBezTo>
                    <a:cubicBezTo>
                      <a:pt x="359" y="66"/>
                      <a:pt x="379" y="87"/>
                      <a:pt x="379" y="112"/>
                    </a:cubicBezTo>
                    <a:cubicBezTo>
                      <a:pt x="379" y="138"/>
                      <a:pt x="359" y="158"/>
                      <a:pt x="333" y="158"/>
                    </a:cubicBezTo>
                    <a:cubicBezTo>
                      <a:pt x="325" y="158"/>
                      <a:pt x="317" y="156"/>
                      <a:pt x="311" y="153"/>
                    </a:cubicBezTo>
                    <a:cubicBezTo>
                      <a:pt x="297" y="166"/>
                      <a:pt x="297" y="166"/>
                      <a:pt x="297" y="166"/>
                    </a:cubicBezTo>
                    <a:cubicBezTo>
                      <a:pt x="303" y="174"/>
                      <a:pt x="306" y="184"/>
                      <a:pt x="306" y="195"/>
                    </a:cubicBezTo>
                    <a:cubicBezTo>
                      <a:pt x="306" y="224"/>
                      <a:pt x="282" y="247"/>
                      <a:pt x="253" y="247"/>
                    </a:cubicBezTo>
                    <a:cubicBezTo>
                      <a:pt x="225" y="247"/>
                      <a:pt x="201" y="224"/>
                      <a:pt x="201" y="195"/>
                    </a:cubicBezTo>
                    <a:cubicBezTo>
                      <a:pt x="201" y="184"/>
                      <a:pt x="204" y="174"/>
                      <a:pt x="210" y="166"/>
                    </a:cubicBezTo>
                    <a:cubicBezTo>
                      <a:pt x="178" y="134"/>
                      <a:pt x="178" y="134"/>
                      <a:pt x="178" y="134"/>
                    </a:cubicBezTo>
                    <a:cubicBezTo>
                      <a:pt x="171" y="138"/>
                      <a:pt x="163" y="141"/>
                      <a:pt x="155" y="141"/>
                    </a:cubicBezTo>
                    <a:cubicBezTo>
                      <a:pt x="130" y="141"/>
                      <a:pt x="110" y="121"/>
                      <a:pt x="110" y="96"/>
                    </a:cubicBezTo>
                    <a:cubicBezTo>
                      <a:pt x="110" y="72"/>
                      <a:pt x="130" y="52"/>
                      <a:pt x="155" y="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50" name="Oval 24"/>
              <p:cNvSpPr>
                <a:spLocks noChangeArrowheads="1"/>
              </p:cNvSpPr>
              <p:nvPr/>
            </p:nvSpPr>
            <p:spPr bwMode="auto">
              <a:xfrm>
                <a:off x="17829213" y="6337300"/>
                <a:ext cx="147637" cy="1508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sp>
        <p:nvSpPr>
          <p:cNvPr id="67" name="矩形 66"/>
          <p:cNvSpPr/>
          <p:nvPr/>
        </p:nvSpPr>
        <p:spPr>
          <a:xfrm>
            <a:off x="7075805" y="158559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3. MAX（A1,A2,...）</a:t>
            </a:r>
            <a:endParaRPr lang="zh-CN" altLang="en-US" sz="1500" b="1" dirty="0">
              <a:latin typeface="+mn-ea"/>
            </a:endParaRPr>
          </a:p>
        </p:txBody>
      </p:sp>
      <p:sp>
        <p:nvSpPr>
          <p:cNvPr id="73" name="矩形 72"/>
          <p:cNvSpPr/>
          <p:nvPr/>
        </p:nvSpPr>
        <p:spPr>
          <a:xfrm>
            <a:off x="4218940" y="158559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2. AVERAGE（A1,A2,...）</a:t>
            </a:r>
            <a:endParaRPr lang="zh-CN" altLang="en-US" sz="1500" b="1" dirty="0">
              <a:latin typeface="+mn-ea"/>
            </a:endParaRPr>
          </a:p>
        </p:txBody>
      </p:sp>
      <p:sp>
        <p:nvSpPr>
          <p:cNvPr id="76" name="矩形 75"/>
          <p:cNvSpPr/>
          <p:nvPr/>
        </p:nvSpPr>
        <p:spPr>
          <a:xfrm>
            <a:off x="4218940" y="3164205"/>
            <a:ext cx="1537970" cy="3683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5. INT（A1）</a:t>
            </a:r>
            <a:endParaRPr lang="zh-CN" altLang="en-US" sz="1500" b="1" dirty="0">
              <a:latin typeface="+mn-ea"/>
            </a:endParaRPr>
          </a:p>
        </p:txBody>
      </p:sp>
      <p:sp>
        <p:nvSpPr>
          <p:cNvPr id="81" name="矩形 80"/>
          <p:cNvSpPr/>
          <p:nvPr/>
        </p:nvSpPr>
        <p:spPr>
          <a:xfrm>
            <a:off x="1354455" y="158559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1. SUM（A1,A2,...）</a:t>
            </a:r>
            <a:endParaRPr lang="zh-CN" altLang="en-US" sz="1500" b="1" dirty="0">
              <a:latin typeface="+mn-ea"/>
            </a:endParaRPr>
          </a:p>
        </p:txBody>
      </p:sp>
      <p:sp>
        <p:nvSpPr>
          <p:cNvPr id="84" name="矩形 83"/>
          <p:cNvSpPr/>
          <p:nvPr/>
        </p:nvSpPr>
        <p:spPr>
          <a:xfrm>
            <a:off x="1354455" y="316420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4. MIN（A1,A2,...）</a:t>
            </a:r>
            <a:endParaRPr lang="zh-CN" altLang="en-US" sz="1500" b="1" dirty="0">
              <a:latin typeface="+mn-ea"/>
            </a:endParaRPr>
          </a:p>
        </p:txBody>
      </p:sp>
      <p:sp>
        <p:nvSpPr>
          <p:cNvPr id="886" name="TextBox 9"/>
          <p:cNvSpPr txBox="1"/>
          <p:nvPr>
            <p:custDataLst>
              <p:tags r:id="rId1"/>
            </p:custDataLst>
          </p:nvPr>
        </p:nvSpPr>
        <p:spPr>
          <a:xfrm>
            <a:off x="2362200" y="547370"/>
            <a:ext cx="5081270" cy="462915"/>
          </a:xfrm>
          <a:prstGeom prst="rect">
            <a:avLst/>
          </a:prstGeom>
          <a:noFill/>
          <a:ln w="12700" cap="flat">
            <a:noFill/>
            <a:miter lim="400000"/>
          </a:ln>
          <a:effectLst/>
        </p:spPr>
        <p:txBody>
          <a:bodyPr wrap="square" lIns="34289" tIns="34289" rIns="34289" bIns="0" numCol="1" anchor="b" anchorCtr="0">
            <a:normAutofit/>
          </a:bodyPr>
          <a:p>
            <a:pPr marL="0" indent="0" algn="l">
              <a:lnSpc>
                <a:spcPct val="120000"/>
              </a:lnSpc>
              <a:spcBef>
                <a:spcPts val="0"/>
              </a:spcBef>
              <a:spcAft>
                <a:spcPts val="0"/>
              </a:spcAft>
              <a:buSzPct val="100000"/>
              <a:defRPr sz="4400" spc="300">
                <a:solidFill>
                  <a:srgbClr val="262626"/>
                </a:solidFill>
                <a:latin typeface="Arial" panose="020B0604020202020204" pitchFamily="34" charset="0"/>
                <a:ea typeface="微软雅黑" panose="020B0503020204020204" pitchFamily="34" charset="-122"/>
                <a:cs typeface="+mn-ea"/>
                <a:sym typeface="Helvetica" panose="020B0604020202030204"/>
              </a:defRPr>
            </a:pPr>
            <a:r>
              <a:rPr lang="zh-CN" altLang="en-US" sz="2000" b="1" dirty="0">
                <a:solidFill>
                  <a:srgbClr val="4D576B">
                    <a:lumMod val="75000"/>
                  </a:srgbClr>
                </a:solidFill>
                <a:latin typeface="Arial" panose="020B0604020202020204" pitchFamily="34" charset="0"/>
                <a:ea typeface="微软雅黑" panose="020B0503020204020204" pitchFamily="34" charset="-122"/>
                <a:sym typeface="+mn-ea"/>
              </a:rPr>
              <a:t>三、Excel 中的常用函数</a:t>
            </a:r>
            <a:endParaRPr lang="zh-CN" altLang="en-US" sz="2000" b="1" dirty="0">
              <a:solidFill>
                <a:srgbClr val="4D576B">
                  <a:lumMod val="75000"/>
                </a:srgbClr>
              </a:solidFill>
              <a:latin typeface="Arial" panose="020B0604020202020204" pitchFamily="34" charset="0"/>
              <a:ea typeface="微软雅黑" panose="020B0503020204020204" pitchFamily="34" charset="-122"/>
              <a:sym typeface="+mn-ea"/>
            </a:endParaRPr>
          </a:p>
        </p:txBody>
      </p:sp>
      <p:grpSp>
        <p:nvGrpSpPr>
          <p:cNvPr id="5" name="组合 4"/>
          <p:cNvGrpSpPr/>
          <p:nvPr/>
        </p:nvGrpSpPr>
        <p:grpSpPr>
          <a:xfrm>
            <a:off x="6299819" y="3105158"/>
            <a:ext cx="704912" cy="704912"/>
            <a:chOff x="4583832" y="4185084"/>
            <a:chExt cx="939882" cy="939882"/>
          </a:xfrm>
        </p:grpSpPr>
        <p:sp>
          <p:nvSpPr>
            <p:cNvPr id="9" name="Rectangle 18"/>
            <p:cNvSpPr/>
            <p:nvPr/>
          </p:nvSpPr>
          <p:spPr>
            <a:xfrm>
              <a:off x="4583832" y="4185084"/>
              <a:ext cx="939882" cy="9398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75" dirty="0">
                <a:latin typeface="字魂35号-经典雅黑" panose="02000000000000000000" pitchFamily="2" charset="-122"/>
              </a:endParaRPr>
            </a:p>
          </p:txBody>
        </p:sp>
        <p:grpSp>
          <p:nvGrpSpPr>
            <p:cNvPr id="10" name="Group 41"/>
            <p:cNvGrpSpPr/>
            <p:nvPr/>
          </p:nvGrpSpPr>
          <p:grpSpPr>
            <a:xfrm>
              <a:off x="4807097" y="4461384"/>
              <a:ext cx="493352" cy="387281"/>
              <a:chOff x="14400213" y="5818188"/>
              <a:chExt cx="1587500" cy="1246187"/>
            </a:xfrm>
          </p:grpSpPr>
          <p:sp>
            <p:nvSpPr>
              <p:cNvPr id="12" name="Freeform 18"/>
              <p:cNvSpPr>
                <a:spLocks noEditPoints="1"/>
              </p:cNvSpPr>
              <p:nvPr/>
            </p:nvSpPr>
            <p:spPr bwMode="auto">
              <a:xfrm>
                <a:off x="14400213"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7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7" y="53"/>
                      <a:pt x="37" y="46"/>
                    </a:cubicBezTo>
                    <a:cubicBezTo>
                      <a:pt x="37"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endParaRPr lang="en-US" sz="675" dirty="0">
                  <a:latin typeface="字魂35号-经典雅黑" panose="02000000000000000000" pitchFamily="2" charset="-122"/>
                </a:endParaRPr>
              </a:p>
            </p:txBody>
          </p:sp>
          <p:sp>
            <p:nvSpPr>
              <p:cNvPr id="13" name="Freeform 19"/>
              <p:cNvSpPr>
                <a:spLocks noEditPoints="1"/>
              </p:cNvSpPr>
              <p:nvPr/>
            </p:nvSpPr>
            <p:spPr bwMode="auto">
              <a:xfrm>
                <a:off x="14400213" y="6111875"/>
                <a:ext cx="1587500" cy="952500"/>
              </a:xfrm>
              <a:prstGeom prst="wav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endParaRPr lang="en-US" sz="675" dirty="0">
                  <a:latin typeface="字魂35号-经典雅黑" panose="02000000000000000000" pitchFamily="2" charset="-122"/>
                </a:endParaRPr>
              </a:p>
            </p:txBody>
          </p:sp>
        </p:grpSp>
      </p:grpSp>
      <p:sp>
        <p:nvSpPr>
          <p:cNvPr id="15" name="矩形 14"/>
          <p:cNvSpPr/>
          <p:nvPr/>
        </p:nvSpPr>
        <p:spPr>
          <a:xfrm>
            <a:off x="7162800" y="3067685"/>
            <a:ext cx="1537970" cy="368300"/>
          </a:xfrm>
          <a:prstGeom prst="rect">
            <a:avLst/>
          </a:prstGeom>
        </p:spPr>
        <p:txBody>
          <a:bodyPr wrap="square">
            <a:spAutoFit/>
            <a:scene3d>
              <a:camera prst="orthographicFront"/>
              <a:lightRig rig="threePt" dir="t"/>
            </a:scene3d>
            <a:sp3d contourW="12700"/>
          </a:bodyPr>
          <a:p>
            <a:pPr algn="ctr">
              <a:lnSpc>
                <a:spcPct val="120000"/>
              </a:lnSpc>
            </a:pPr>
            <a:r>
              <a:rPr lang="zh-CN" altLang="en-US" sz="1500" b="1" dirty="0">
                <a:latin typeface="+mn-ea"/>
              </a:rPr>
              <a:t>6. ABS（A1）</a:t>
            </a:r>
            <a:endParaRPr lang="zh-CN" altLang="en-US" sz="15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5668" y="1671033"/>
            <a:ext cx="704912" cy="704912"/>
            <a:chOff x="767557" y="2024844"/>
            <a:chExt cx="939882" cy="939882"/>
          </a:xfrm>
        </p:grpSpPr>
        <p:sp>
          <p:nvSpPr>
            <p:cNvPr id="16" name="Rectangle 15"/>
            <p:cNvSpPr/>
            <p:nvPr/>
          </p:nvSpPr>
          <p:spPr>
            <a:xfrm>
              <a:off x="767557" y="2024844"/>
              <a:ext cx="939882" cy="9398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1" name="Group 30"/>
            <p:cNvGrpSpPr/>
            <p:nvPr/>
          </p:nvGrpSpPr>
          <p:grpSpPr>
            <a:xfrm>
              <a:off x="990821" y="2301144"/>
              <a:ext cx="493352" cy="387281"/>
              <a:chOff x="5348288" y="5818188"/>
              <a:chExt cx="1587500" cy="1246187"/>
            </a:xfrm>
          </p:grpSpPr>
          <p:sp>
            <p:nvSpPr>
              <p:cNvPr id="32" name="Freeform 31"/>
              <p:cNvSpPr>
                <a:spLocks noEditPoints="1"/>
              </p:cNvSpPr>
              <p:nvPr/>
            </p:nvSpPr>
            <p:spPr bwMode="auto">
              <a:xfrm>
                <a:off x="5348288"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3" name="Freeform 32"/>
              <p:cNvSpPr>
                <a:spLocks noEditPoints="1"/>
              </p:cNvSpPr>
              <p:nvPr/>
            </p:nvSpPr>
            <p:spPr bwMode="auto">
              <a:xfrm>
                <a:off x="5348288"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81 w 507"/>
                  <a:gd name="T15" fmla="*/ 200 h 304"/>
                  <a:gd name="T16" fmla="*/ 212 w 507"/>
                  <a:gd name="T17" fmla="*/ 169 h 304"/>
                  <a:gd name="T18" fmla="*/ 221 w 507"/>
                  <a:gd name="T19" fmla="*/ 89 h 304"/>
                  <a:gd name="T20" fmla="*/ 266 w 507"/>
                  <a:gd name="T21" fmla="*/ 70 h 304"/>
                  <a:gd name="T22" fmla="*/ 312 w 507"/>
                  <a:gd name="T23" fmla="*/ 89 h 304"/>
                  <a:gd name="T24" fmla="*/ 312 w 507"/>
                  <a:gd name="T25" fmla="*/ 180 h 304"/>
                  <a:gd name="T26" fmla="*/ 266 w 507"/>
                  <a:gd name="T27" fmla="*/ 199 h 304"/>
                  <a:gd name="T28" fmla="*/ 232 w 507"/>
                  <a:gd name="T29" fmla="*/ 188 h 304"/>
                  <a:gd name="T30" fmla="*/ 201 w 507"/>
                  <a:gd name="T31" fmla="*/ 220 h 304"/>
                  <a:gd name="T32" fmla="*/ 191 w 507"/>
                  <a:gd name="T33" fmla="*/ 224 h 304"/>
                  <a:gd name="T34" fmla="*/ 181 w 507"/>
                  <a:gd name="T35" fmla="*/ 220 h 304"/>
                  <a:gd name="T36" fmla="*/ 181 w 507"/>
                  <a:gd name="T37" fmla="*/ 20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81" y="200"/>
                    </a:moveTo>
                    <a:cubicBezTo>
                      <a:pt x="212" y="169"/>
                      <a:pt x="212" y="169"/>
                      <a:pt x="212" y="169"/>
                    </a:cubicBezTo>
                    <a:cubicBezTo>
                      <a:pt x="196" y="144"/>
                      <a:pt x="199" y="110"/>
                      <a:pt x="221" y="89"/>
                    </a:cubicBezTo>
                    <a:cubicBezTo>
                      <a:pt x="233" y="77"/>
                      <a:pt x="249" y="70"/>
                      <a:pt x="266" y="70"/>
                    </a:cubicBezTo>
                    <a:cubicBezTo>
                      <a:pt x="283" y="70"/>
                      <a:pt x="300" y="77"/>
                      <a:pt x="312" y="89"/>
                    </a:cubicBezTo>
                    <a:cubicBezTo>
                      <a:pt x="337" y="114"/>
                      <a:pt x="337" y="155"/>
                      <a:pt x="312" y="180"/>
                    </a:cubicBezTo>
                    <a:cubicBezTo>
                      <a:pt x="300" y="192"/>
                      <a:pt x="284" y="199"/>
                      <a:pt x="266" y="199"/>
                    </a:cubicBezTo>
                    <a:cubicBezTo>
                      <a:pt x="254" y="199"/>
                      <a:pt x="242" y="195"/>
                      <a:pt x="232" y="188"/>
                    </a:cubicBezTo>
                    <a:cubicBezTo>
                      <a:pt x="201" y="220"/>
                      <a:pt x="201" y="220"/>
                      <a:pt x="201" y="220"/>
                    </a:cubicBezTo>
                    <a:cubicBezTo>
                      <a:pt x="198" y="222"/>
                      <a:pt x="194" y="224"/>
                      <a:pt x="191" y="224"/>
                    </a:cubicBezTo>
                    <a:cubicBezTo>
                      <a:pt x="187" y="224"/>
                      <a:pt x="184" y="222"/>
                      <a:pt x="181" y="220"/>
                    </a:cubicBezTo>
                    <a:cubicBezTo>
                      <a:pt x="176" y="214"/>
                      <a:pt x="176" y="205"/>
                      <a:pt x="181"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4" name="Freeform 33"/>
              <p:cNvSpPr/>
              <p:nvPr/>
            </p:nvSpPr>
            <p:spPr bwMode="auto">
              <a:xfrm>
                <a:off x="6040438" y="6403975"/>
                <a:ext cx="280987" cy="255587"/>
              </a:xfrm>
              <a:custGeom>
                <a:avLst/>
                <a:gdLst>
                  <a:gd name="T0" fmla="*/ 45 w 90"/>
                  <a:gd name="T1" fmla="*/ 82 h 82"/>
                  <a:gd name="T2" fmla="*/ 74 w 90"/>
                  <a:gd name="T3" fmla="*/ 70 h 82"/>
                  <a:gd name="T4" fmla="*/ 74 w 90"/>
                  <a:gd name="T5" fmla="*/ 12 h 82"/>
                  <a:gd name="T6" fmla="*/ 45 w 90"/>
                  <a:gd name="T7" fmla="*/ 0 h 82"/>
                  <a:gd name="T8" fmla="*/ 16 w 90"/>
                  <a:gd name="T9" fmla="*/ 12 h 82"/>
                  <a:gd name="T10" fmla="*/ 16 w 90"/>
                  <a:gd name="T11" fmla="*/ 70 h 82"/>
                  <a:gd name="T12" fmla="*/ 45 w 90"/>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90" h="82">
                    <a:moveTo>
                      <a:pt x="45" y="82"/>
                    </a:moveTo>
                    <a:cubicBezTo>
                      <a:pt x="56" y="82"/>
                      <a:pt x="67" y="78"/>
                      <a:pt x="74" y="70"/>
                    </a:cubicBezTo>
                    <a:cubicBezTo>
                      <a:pt x="90" y="54"/>
                      <a:pt x="90" y="28"/>
                      <a:pt x="74" y="12"/>
                    </a:cubicBezTo>
                    <a:cubicBezTo>
                      <a:pt x="67" y="5"/>
                      <a:pt x="56" y="0"/>
                      <a:pt x="45" y="0"/>
                    </a:cubicBezTo>
                    <a:cubicBezTo>
                      <a:pt x="34" y="0"/>
                      <a:pt x="24" y="5"/>
                      <a:pt x="16" y="12"/>
                    </a:cubicBezTo>
                    <a:cubicBezTo>
                      <a:pt x="0" y="28"/>
                      <a:pt x="0" y="54"/>
                      <a:pt x="16" y="70"/>
                    </a:cubicBezTo>
                    <a:cubicBezTo>
                      <a:pt x="24" y="78"/>
                      <a:pt x="34" y="82"/>
                      <a:pt x="45"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7" name="组合 6"/>
          <p:cNvGrpSpPr/>
          <p:nvPr/>
        </p:nvGrpSpPr>
        <p:grpSpPr>
          <a:xfrm>
            <a:off x="575668" y="3215013"/>
            <a:ext cx="704912" cy="704912"/>
            <a:chOff x="767557" y="4185084"/>
            <a:chExt cx="939882" cy="939882"/>
          </a:xfrm>
        </p:grpSpPr>
        <p:sp>
          <p:nvSpPr>
            <p:cNvPr id="11" name="Rectangle 10"/>
            <p:cNvSpPr/>
            <p:nvPr/>
          </p:nvSpPr>
          <p:spPr>
            <a:xfrm>
              <a:off x="767557" y="4185084"/>
              <a:ext cx="939882" cy="939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5" name="Group 34"/>
            <p:cNvGrpSpPr/>
            <p:nvPr/>
          </p:nvGrpSpPr>
          <p:grpSpPr>
            <a:xfrm>
              <a:off x="990821" y="4461384"/>
              <a:ext cx="493352" cy="387281"/>
              <a:chOff x="8366125" y="5818188"/>
              <a:chExt cx="1587500" cy="1246187"/>
            </a:xfrm>
          </p:grpSpPr>
          <p:sp>
            <p:nvSpPr>
              <p:cNvPr id="36" name="Freeform 35"/>
              <p:cNvSpPr>
                <a:spLocks noEditPoints="1"/>
              </p:cNvSpPr>
              <p:nvPr/>
            </p:nvSpPr>
            <p:spPr bwMode="auto">
              <a:xfrm>
                <a:off x="8366125" y="5818188"/>
                <a:ext cx="1587500" cy="263525"/>
              </a:xfrm>
              <a:custGeom>
                <a:avLst/>
                <a:gdLst>
                  <a:gd name="T0" fmla="*/ 471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37" name="Freeform 14"/>
              <p:cNvSpPr>
                <a:spLocks noEditPoints="1"/>
              </p:cNvSpPr>
              <p:nvPr/>
            </p:nvSpPr>
            <p:spPr bwMode="auto">
              <a:xfrm>
                <a:off x="8366125" y="6111875"/>
                <a:ext cx="1587500" cy="952500"/>
              </a:xfrm>
              <a:custGeom>
                <a:avLst/>
                <a:gdLst>
                  <a:gd name="T0" fmla="*/ 0 w 507"/>
                  <a:gd name="T1" fmla="*/ 268 h 304"/>
                  <a:gd name="T2" fmla="*/ 36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299 w 507"/>
                  <a:gd name="T15" fmla="*/ 54 h 304"/>
                  <a:gd name="T16" fmla="*/ 432 w 507"/>
                  <a:gd name="T17" fmla="*/ 54 h 304"/>
                  <a:gd name="T18" fmla="*/ 432 w 507"/>
                  <a:gd name="T19" fmla="*/ 184 h 304"/>
                  <a:gd name="T20" fmla="*/ 299 w 507"/>
                  <a:gd name="T21" fmla="*/ 184 h 304"/>
                  <a:gd name="T22" fmla="*/ 299 w 507"/>
                  <a:gd name="T23" fmla="*/ 54 h 304"/>
                  <a:gd name="T24" fmla="*/ 75 w 507"/>
                  <a:gd name="T25" fmla="*/ 54 h 304"/>
                  <a:gd name="T26" fmla="*/ 259 w 507"/>
                  <a:gd name="T27" fmla="*/ 54 h 304"/>
                  <a:gd name="T28" fmla="*/ 259 w 507"/>
                  <a:gd name="T29" fmla="*/ 75 h 304"/>
                  <a:gd name="T30" fmla="*/ 75 w 507"/>
                  <a:gd name="T31" fmla="*/ 75 h 304"/>
                  <a:gd name="T32" fmla="*/ 75 w 507"/>
                  <a:gd name="T33" fmla="*/ 54 h 304"/>
                  <a:gd name="T34" fmla="*/ 75 w 507"/>
                  <a:gd name="T35" fmla="*/ 109 h 304"/>
                  <a:gd name="T36" fmla="*/ 259 w 507"/>
                  <a:gd name="T37" fmla="*/ 109 h 304"/>
                  <a:gd name="T38" fmla="*/ 259 w 507"/>
                  <a:gd name="T39" fmla="*/ 130 h 304"/>
                  <a:gd name="T40" fmla="*/ 75 w 507"/>
                  <a:gd name="T41" fmla="*/ 130 h 304"/>
                  <a:gd name="T42" fmla="*/ 75 w 507"/>
                  <a:gd name="T43" fmla="*/ 109 h 304"/>
                  <a:gd name="T44" fmla="*/ 75 w 507"/>
                  <a:gd name="T45" fmla="*/ 163 h 304"/>
                  <a:gd name="T46" fmla="*/ 259 w 507"/>
                  <a:gd name="T47" fmla="*/ 163 h 304"/>
                  <a:gd name="T48" fmla="*/ 259 w 507"/>
                  <a:gd name="T49" fmla="*/ 184 h 304"/>
                  <a:gd name="T50" fmla="*/ 75 w 507"/>
                  <a:gd name="T51" fmla="*/ 184 h 304"/>
                  <a:gd name="T52" fmla="*/ 75 w 507"/>
                  <a:gd name="T53" fmla="*/ 163 h 304"/>
                  <a:gd name="T54" fmla="*/ 75 w 507"/>
                  <a:gd name="T55" fmla="*/ 217 h 304"/>
                  <a:gd name="T56" fmla="*/ 432 w 507"/>
                  <a:gd name="T57" fmla="*/ 217 h 304"/>
                  <a:gd name="T58" fmla="*/ 432 w 507"/>
                  <a:gd name="T59" fmla="*/ 238 h 304"/>
                  <a:gd name="T60" fmla="*/ 75 w 507"/>
                  <a:gd name="T61" fmla="*/ 238 h 304"/>
                  <a:gd name="T62" fmla="*/ 75 w 507"/>
                  <a:gd name="T63" fmla="*/ 21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7" h="304">
                    <a:moveTo>
                      <a:pt x="0" y="268"/>
                    </a:moveTo>
                    <a:cubicBezTo>
                      <a:pt x="0" y="288"/>
                      <a:pt x="16" y="304"/>
                      <a:pt x="36"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299" y="54"/>
                    </a:moveTo>
                    <a:cubicBezTo>
                      <a:pt x="432" y="54"/>
                      <a:pt x="432" y="54"/>
                      <a:pt x="432" y="54"/>
                    </a:cubicBezTo>
                    <a:cubicBezTo>
                      <a:pt x="432" y="184"/>
                      <a:pt x="432" y="184"/>
                      <a:pt x="432" y="184"/>
                    </a:cubicBezTo>
                    <a:cubicBezTo>
                      <a:pt x="299" y="184"/>
                      <a:pt x="299" y="184"/>
                      <a:pt x="299" y="184"/>
                    </a:cubicBezTo>
                    <a:lnTo>
                      <a:pt x="299" y="54"/>
                    </a:lnTo>
                    <a:close/>
                    <a:moveTo>
                      <a:pt x="75" y="54"/>
                    </a:moveTo>
                    <a:cubicBezTo>
                      <a:pt x="259" y="54"/>
                      <a:pt x="259" y="54"/>
                      <a:pt x="259" y="54"/>
                    </a:cubicBezTo>
                    <a:cubicBezTo>
                      <a:pt x="259" y="75"/>
                      <a:pt x="259" y="75"/>
                      <a:pt x="259" y="75"/>
                    </a:cubicBezTo>
                    <a:cubicBezTo>
                      <a:pt x="75" y="75"/>
                      <a:pt x="75" y="75"/>
                      <a:pt x="75" y="75"/>
                    </a:cubicBezTo>
                    <a:lnTo>
                      <a:pt x="75" y="54"/>
                    </a:lnTo>
                    <a:close/>
                    <a:moveTo>
                      <a:pt x="75" y="109"/>
                    </a:moveTo>
                    <a:cubicBezTo>
                      <a:pt x="259" y="109"/>
                      <a:pt x="259" y="109"/>
                      <a:pt x="259" y="109"/>
                    </a:cubicBezTo>
                    <a:cubicBezTo>
                      <a:pt x="259" y="130"/>
                      <a:pt x="259" y="130"/>
                      <a:pt x="259" y="130"/>
                    </a:cubicBezTo>
                    <a:cubicBezTo>
                      <a:pt x="75" y="130"/>
                      <a:pt x="75" y="130"/>
                      <a:pt x="75" y="130"/>
                    </a:cubicBezTo>
                    <a:lnTo>
                      <a:pt x="75" y="109"/>
                    </a:lnTo>
                    <a:close/>
                    <a:moveTo>
                      <a:pt x="75" y="163"/>
                    </a:moveTo>
                    <a:cubicBezTo>
                      <a:pt x="259" y="163"/>
                      <a:pt x="259" y="163"/>
                      <a:pt x="259" y="163"/>
                    </a:cubicBezTo>
                    <a:cubicBezTo>
                      <a:pt x="259" y="184"/>
                      <a:pt x="259" y="184"/>
                      <a:pt x="259" y="184"/>
                    </a:cubicBezTo>
                    <a:cubicBezTo>
                      <a:pt x="75" y="184"/>
                      <a:pt x="75" y="184"/>
                      <a:pt x="75" y="184"/>
                    </a:cubicBezTo>
                    <a:lnTo>
                      <a:pt x="75" y="163"/>
                    </a:lnTo>
                    <a:close/>
                    <a:moveTo>
                      <a:pt x="75" y="217"/>
                    </a:moveTo>
                    <a:cubicBezTo>
                      <a:pt x="432" y="217"/>
                      <a:pt x="432" y="217"/>
                      <a:pt x="432" y="217"/>
                    </a:cubicBezTo>
                    <a:cubicBezTo>
                      <a:pt x="432" y="238"/>
                      <a:pt x="432" y="238"/>
                      <a:pt x="432" y="238"/>
                    </a:cubicBezTo>
                    <a:cubicBezTo>
                      <a:pt x="75" y="238"/>
                      <a:pt x="75" y="238"/>
                      <a:pt x="75" y="238"/>
                    </a:cubicBezTo>
                    <a:lnTo>
                      <a:pt x="75" y="2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3" name="组合 2"/>
          <p:cNvGrpSpPr/>
          <p:nvPr/>
        </p:nvGrpSpPr>
        <p:grpSpPr>
          <a:xfrm>
            <a:off x="3437874" y="1671033"/>
            <a:ext cx="704912" cy="704912"/>
            <a:chOff x="4583832" y="2024844"/>
            <a:chExt cx="939882" cy="939882"/>
          </a:xfrm>
        </p:grpSpPr>
        <p:sp>
          <p:nvSpPr>
            <p:cNvPr id="14" name="Rectangle 13"/>
            <p:cNvSpPr/>
            <p:nvPr/>
          </p:nvSpPr>
          <p:spPr>
            <a:xfrm>
              <a:off x="4583832" y="2024844"/>
              <a:ext cx="939882" cy="939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38" name="Group 37"/>
            <p:cNvGrpSpPr/>
            <p:nvPr/>
          </p:nvGrpSpPr>
          <p:grpSpPr>
            <a:xfrm>
              <a:off x="4807097" y="2301144"/>
              <a:ext cx="493352" cy="387281"/>
              <a:chOff x="11385550" y="5818188"/>
              <a:chExt cx="1587500" cy="1246187"/>
            </a:xfrm>
          </p:grpSpPr>
          <p:sp>
            <p:nvSpPr>
              <p:cNvPr id="39" name="Freeform 15"/>
              <p:cNvSpPr>
                <a:spLocks noEditPoints="1"/>
              </p:cNvSpPr>
              <p:nvPr/>
            </p:nvSpPr>
            <p:spPr bwMode="auto">
              <a:xfrm>
                <a:off x="11385550" y="5818188"/>
                <a:ext cx="1587500" cy="263525"/>
              </a:xfrm>
              <a:custGeom>
                <a:avLst/>
                <a:gdLst>
                  <a:gd name="T0" fmla="*/ 470 w 507"/>
                  <a:gd name="T1" fmla="*/ 0 h 84"/>
                  <a:gd name="T2" fmla="*/ 36 w 507"/>
                  <a:gd name="T3" fmla="*/ 0 h 84"/>
                  <a:gd name="T4" fmla="*/ 0 w 507"/>
                  <a:gd name="T5" fmla="*/ 37 h 84"/>
                  <a:gd name="T6" fmla="*/ 0 w 507"/>
                  <a:gd name="T7" fmla="*/ 84 h 84"/>
                  <a:gd name="T8" fmla="*/ 507 w 507"/>
                  <a:gd name="T9" fmla="*/ 84 h 84"/>
                  <a:gd name="T10" fmla="*/ 507 w 507"/>
                  <a:gd name="T11" fmla="*/ 37 h 84"/>
                  <a:gd name="T12" fmla="*/ 470 w 507"/>
                  <a:gd name="T13" fmla="*/ 0 h 84"/>
                  <a:gd name="T14" fmla="*/ 49 w 507"/>
                  <a:gd name="T15" fmla="*/ 59 h 84"/>
                  <a:gd name="T16" fmla="*/ 36 w 507"/>
                  <a:gd name="T17" fmla="*/ 46 h 84"/>
                  <a:gd name="T18" fmla="*/ 49 w 507"/>
                  <a:gd name="T19" fmla="*/ 33 h 84"/>
                  <a:gd name="T20" fmla="*/ 61 w 507"/>
                  <a:gd name="T21" fmla="*/ 46 h 84"/>
                  <a:gd name="T22" fmla="*/ 49 w 507"/>
                  <a:gd name="T23" fmla="*/ 59 h 84"/>
                  <a:gd name="T24" fmla="*/ 99 w 507"/>
                  <a:gd name="T25" fmla="*/ 59 h 84"/>
                  <a:gd name="T26" fmla="*/ 87 w 507"/>
                  <a:gd name="T27" fmla="*/ 46 h 84"/>
                  <a:gd name="T28" fmla="*/ 99 w 507"/>
                  <a:gd name="T29" fmla="*/ 33 h 84"/>
                  <a:gd name="T30" fmla="*/ 112 w 507"/>
                  <a:gd name="T31" fmla="*/ 46 h 84"/>
                  <a:gd name="T32" fmla="*/ 99 w 507"/>
                  <a:gd name="T33" fmla="*/ 59 h 84"/>
                  <a:gd name="T34" fmla="*/ 150 w 507"/>
                  <a:gd name="T35" fmla="*/ 59 h 84"/>
                  <a:gd name="T36" fmla="*/ 137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0" y="0"/>
                    </a:moveTo>
                    <a:cubicBezTo>
                      <a:pt x="36" y="0"/>
                      <a:pt x="36" y="0"/>
                      <a:pt x="36" y="0"/>
                    </a:cubicBezTo>
                    <a:cubicBezTo>
                      <a:pt x="16" y="0"/>
                      <a:pt x="0" y="17"/>
                      <a:pt x="0" y="37"/>
                    </a:cubicBezTo>
                    <a:cubicBezTo>
                      <a:pt x="0" y="84"/>
                      <a:pt x="0" y="84"/>
                      <a:pt x="0" y="84"/>
                    </a:cubicBezTo>
                    <a:cubicBezTo>
                      <a:pt x="507" y="84"/>
                      <a:pt x="507" y="84"/>
                      <a:pt x="507" y="84"/>
                    </a:cubicBezTo>
                    <a:cubicBezTo>
                      <a:pt x="507" y="37"/>
                      <a:pt x="507" y="37"/>
                      <a:pt x="507" y="37"/>
                    </a:cubicBezTo>
                    <a:cubicBezTo>
                      <a:pt x="507" y="17"/>
                      <a:pt x="490" y="0"/>
                      <a:pt x="470" y="0"/>
                    </a:cubicBezTo>
                    <a:close/>
                    <a:moveTo>
                      <a:pt x="49" y="59"/>
                    </a:moveTo>
                    <a:cubicBezTo>
                      <a:pt x="42" y="59"/>
                      <a:pt x="36" y="53"/>
                      <a:pt x="36" y="46"/>
                    </a:cubicBezTo>
                    <a:cubicBezTo>
                      <a:pt x="36" y="39"/>
                      <a:pt x="42" y="33"/>
                      <a:pt x="49" y="33"/>
                    </a:cubicBezTo>
                    <a:cubicBezTo>
                      <a:pt x="56" y="33"/>
                      <a:pt x="61" y="39"/>
                      <a:pt x="61" y="46"/>
                    </a:cubicBezTo>
                    <a:cubicBezTo>
                      <a:pt x="61" y="53"/>
                      <a:pt x="56" y="59"/>
                      <a:pt x="49" y="59"/>
                    </a:cubicBezTo>
                    <a:close/>
                    <a:moveTo>
                      <a:pt x="99" y="59"/>
                    </a:moveTo>
                    <a:cubicBezTo>
                      <a:pt x="92" y="59"/>
                      <a:pt x="87" y="53"/>
                      <a:pt x="87" y="46"/>
                    </a:cubicBezTo>
                    <a:cubicBezTo>
                      <a:pt x="87" y="39"/>
                      <a:pt x="92" y="33"/>
                      <a:pt x="99" y="33"/>
                    </a:cubicBezTo>
                    <a:cubicBezTo>
                      <a:pt x="106" y="33"/>
                      <a:pt x="112" y="39"/>
                      <a:pt x="112" y="46"/>
                    </a:cubicBezTo>
                    <a:cubicBezTo>
                      <a:pt x="112" y="53"/>
                      <a:pt x="106" y="59"/>
                      <a:pt x="99" y="59"/>
                    </a:cubicBezTo>
                    <a:close/>
                    <a:moveTo>
                      <a:pt x="150" y="59"/>
                    </a:moveTo>
                    <a:cubicBezTo>
                      <a:pt x="143" y="59"/>
                      <a:pt x="137" y="53"/>
                      <a:pt x="137" y="46"/>
                    </a:cubicBezTo>
                    <a:cubicBezTo>
                      <a:pt x="137"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0" name="Freeform 16"/>
              <p:cNvSpPr>
                <a:spLocks noEditPoints="1"/>
              </p:cNvSpPr>
              <p:nvPr/>
            </p:nvSpPr>
            <p:spPr bwMode="auto">
              <a:xfrm>
                <a:off x="11385550" y="6111875"/>
                <a:ext cx="1587500" cy="952500"/>
              </a:xfrm>
              <a:custGeom>
                <a:avLst/>
                <a:gdLst>
                  <a:gd name="T0" fmla="*/ 0 w 507"/>
                  <a:gd name="T1" fmla="*/ 268 h 304"/>
                  <a:gd name="T2" fmla="*/ 36 w 507"/>
                  <a:gd name="T3" fmla="*/ 304 h 304"/>
                  <a:gd name="T4" fmla="*/ 470 w 507"/>
                  <a:gd name="T5" fmla="*/ 304 h 304"/>
                  <a:gd name="T6" fmla="*/ 507 w 507"/>
                  <a:gd name="T7" fmla="*/ 268 h 304"/>
                  <a:gd name="T8" fmla="*/ 507 w 507"/>
                  <a:gd name="T9" fmla="*/ 0 h 304"/>
                  <a:gd name="T10" fmla="*/ 0 w 507"/>
                  <a:gd name="T11" fmla="*/ 0 h 304"/>
                  <a:gd name="T12" fmla="*/ 0 w 507"/>
                  <a:gd name="T13" fmla="*/ 268 h 304"/>
                  <a:gd name="T14" fmla="*/ 161 w 507"/>
                  <a:gd name="T15" fmla="*/ 136 h 304"/>
                  <a:gd name="T16" fmla="*/ 166 w 507"/>
                  <a:gd name="T17" fmla="*/ 131 h 304"/>
                  <a:gd name="T18" fmla="*/ 169 w 507"/>
                  <a:gd name="T19" fmla="*/ 131 h 304"/>
                  <a:gd name="T20" fmla="*/ 179 w 507"/>
                  <a:gd name="T21" fmla="*/ 108 h 304"/>
                  <a:gd name="T22" fmla="*/ 177 w 507"/>
                  <a:gd name="T23" fmla="*/ 106 h 304"/>
                  <a:gd name="T24" fmla="*/ 177 w 507"/>
                  <a:gd name="T25" fmla="*/ 98 h 304"/>
                  <a:gd name="T26" fmla="*/ 200 w 507"/>
                  <a:gd name="T27" fmla="*/ 75 h 304"/>
                  <a:gd name="T28" fmla="*/ 207 w 507"/>
                  <a:gd name="T29" fmla="*/ 75 h 304"/>
                  <a:gd name="T30" fmla="*/ 209 w 507"/>
                  <a:gd name="T31" fmla="*/ 77 h 304"/>
                  <a:gd name="T32" fmla="*/ 232 w 507"/>
                  <a:gd name="T33" fmla="*/ 68 h 304"/>
                  <a:gd name="T34" fmla="*/ 232 w 507"/>
                  <a:gd name="T35" fmla="*/ 65 h 304"/>
                  <a:gd name="T36" fmla="*/ 237 w 507"/>
                  <a:gd name="T37" fmla="*/ 60 h 304"/>
                  <a:gd name="T38" fmla="*/ 269 w 507"/>
                  <a:gd name="T39" fmla="*/ 60 h 304"/>
                  <a:gd name="T40" fmla="*/ 275 w 507"/>
                  <a:gd name="T41" fmla="*/ 65 h 304"/>
                  <a:gd name="T42" fmla="*/ 275 w 507"/>
                  <a:gd name="T43" fmla="*/ 68 h 304"/>
                  <a:gd name="T44" fmla="*/ 297 w 507"/>
                  <a:gd name="T45" fmla="*/ 77 h 304"/>
                  <a:gd name="T46" fmla="*/ 299 w 507"/>
                  <a:gd name="T47" fmla="*/ 75 h 304"/>
                  <a:gd name="T48" fmla="*/ 307 w 507"/>
                  <a:gd name="T49" fmla="*/ 75 h 304"/>
                  <a:gd name="T50" fmla="*/ 330 w 507"/>
                  <a:gd name="T51" fmla="*/ 98 h 304"/>
                  <a:gd name="T52" fmla="*/ 330 w 507"/>
                  <a:gd name="T53" fmla="*/ 106 h 304"/>
                  <a:gd name="T54" fmla="*/ 328 w 507"/>
                  <a:gd name="T55" fmla="*/ 108 h 304"/>
                  <a:gd name="T56" fmla="*/ 337 w 507"/>
                  <a:gd name="T57" fmla="*/ 131 h 304"/>
                  <a:gd name="T58" fmla="*/ 340 w 507"/>
                  <a:gd name="T59" fmla="*/ 131 h 304"/>
                  <a:gd name="T60" fmla="*/ 345 w 507"/>
                  <a:gd name="T61" fmla="*/ 136 h 304"/>
                  <a:gd name="T62" fmla="*/ 345 w 507"/>
                  <a:gd name="T63" fmla="*/ 168 h 304"/>
                  <a:gd name="T64" fmla="*/ 340 w 507"/>
                  <a:gd name="T65" fmla="*/ 173 h 304"/>
                  <a:gd name="T66" fmla="*/ 337 w 507"/>
                  <a:gd name="T67" fmla="*/ 173 h 304"/>
                  <a:gd name="T68" fmla="*/ 328 w 507"/>
                  <a:gd name="T69" fmla="*/ 196 h 304"/>
                  <a:gd name="T70" fmla="*/ 330 w 507"/>
                  <a:gd name="T71" fmla="*/ 198 h 304"/>
                  <a:gd name="T72" fmla="*/ 330 w 507"/>
                  <a:gd name="T73" fmla="*/ 206 h 304"/>
                  <a:gd name="T74" fmla="*/ 307 w 507"/>
                  <a:gd name="T75" fmla="*/ 229 h 304"/>
                  <a:gd name="T76" fmla="*/ 299 w 507"/>
                  <a:gd name="T77" fmla="*/ 229 h 304"/>
                  <a:gd name="T78" fmla="*/ 297 w 507"/>
                  <a:gd name="T79" fmla="*/ 226 h 304"/>
                  <a:gd name="T80" fmla="*/ 275 w 507"/>
                  <a:gd name="T81" fmla="*/ 236 h 304"/>
                  <a:gd name="T82" fmla="*/ 275 w 507"/>
                  <a:gd name="T83" fmla="*/ 239 h 304"/>
                  <a:gd name="T84" fmla="*/ 269 w 507"/>
                  <a:gd name="T85" fmla="*/ 244 h 304"/>
                  <a:gd name="T86" fmla="*/ 237 w 507"/>
                  <a:gd name="T87" fmla="*/ 244 h 304"/>
                  <a:gd name="T88" fmla="*/ 232 w 507"/>
                  <a:gd name="T89" fmla="*/ 239 h 304"/>
                  <a:gd name="T90" fmla="*/ 232 w 507"/>
                  <a:gd name="T91" fmla="*/ 236 h 304"/>
                  <a:gd name="T92" fmla="*/ 209 w 507"/>
                  <a:gd name="T93" fmla="*/ 226 h 304"/>
                  <a:gd name="T94" fmla="*/ 207 w 507"/>
                  <a:gd name="T95" fmla="*/ 229 h 304"/>
                  <a:gd name="T96" fmla="*/ 200 w 507"/>
                  <a:gd name="T97" fmla="*/ 229 h 304"/>
                  <a:gd name="T98" fmla="*/ 177 w 507"/>
                  <a:gd name="T99" fmla="*/ 206 h 304"/>
                  <a:gd name="T100" fmla="*/ 177 w 507"/>
                  <a:gd name="T101" fmla="*/ 198 h 304"/>
                  <a:gd name="T102" fmla="*/ 179 w 507"/>
                  <a:gd name="T103" fmla="*/ 196 h 304"/>
                  <a:gd name="T104" fmla="*/ 169 w 507"/>
                  <a:gd name="T105" fmla="*/ 173 h 304"/>
                  <a:gd name="T106" fmla="*/ 166 w 507"/>
                  <a:gd name="T107" fmla="*/ 173 h 304"/>
                  <a:gd name="T108" fmla="*/ 161 w 507"/>
                  <a:gd name="T109" fmla="*/ 168 h 304"/>
                  <a:gd name="T110" fmla="*/ 161 w 507"/>
                  <a:gd name="T111" fmla="*/ 13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7" h="304">
                    <a:moveTo>
                      <a:pt x="0" y="268"/>
                    </a:moveTo>
                    <a:cubicBezTo>
                      <a:pt x="0" y="288"/>
                      <a:pt x="16" y="304"/>
                      <a:pt x="36" y="304"/>
                    </a:cubicBezTo>
                    <a:cubicBezTo>
                      <a:pt x="470" y="304"/>
                      <a:pt x="470" y="304"/>
                      <a:pt x="470" y="304"/>
                    </a:cubicBezTo>
                    <a:cubicBezTo>
                      <a:pt x="490" y="304"/>
                      <a:pt x="507" y="288"/>
                      <a:pt x="507" y="268"/>
                    </a:cubicBezTo>
                    <a:cubicBezTo>
                      <a:pt x="507" y="0"/>
                      <a:pt x="507" y="0"/>
                      <a:pt x="507" y="0"/>
                    </a:cubicBezTo>
                    <a:cubicBezTo>
                      <a:pt x="0" y="0"/>
                      <a:pt x="0" y="0"/>
                      <a:pt x="0" y="0"/>
                    </a:cubicBezTo>
                    <a:lnTo>
                      <a:pt x="0" y="268"/>
                    </a:lnTo>
                    <a:close/>
                    <a:moveTo>
                      <a:pt x="161" y="136"/>
                    </a:moveTo>
                    <a:cubicBezTo>
                      <a:pt x="161" y="133"/>
                      <a:pt x="163" y="131"/>
                      <a:pt x="166" y="131"/>
                    </a:cubicBezTo>
                    <a:cubicBezTo>
                      <a:pt x="169" y="131"/>
                      <a:pt x="169" y="131"/>
                      <a:pt x="169" y="131"/>
                    </a:cubicBezTo>
                    <a:cubicBezTo>
                      <a:pt x="171" y="122"/>
                      <a:pt x="175" y="115"/>
                      <a:pt x="179" y="108"/>
                    </a:cubicBezTo>
                    <a:cubicBezTo>
                      <a:pt x="177" y="106"/>
                      <a:pt x="177" y="106"/>
                      <a:pt x="177" y="106"/>
                    </a:cubicBezTo>
                    <a:cubicBezTo>
                      <a:pt x="175" y="104"/>
                      <a:pt x="175" y="100"/>
                      <a:pt x="177" y="98"/>
                    </a:cubicBezTo>
                    <a:cubicBezTo>
                      <a:pt x="200" y="75"/>
                      <a:pt x="200" y="75"/>
                      <a:pt x="200" y="75"/>
                    </a:cubicBezTo>
                    <a:cubicBezTo>
                      <a:pt x="202" y="73"/>
                      <a:pt x="205" y="73"/>
                      <a:pt x="207" y="75"/>
                    </a:cubicBezTo>
                    <a:cubicBezTo>
                      <a:pt x="209" y="77"/>
                      <a:pt x="209" y="77"/>
                      <a:pt x="209" y="77"/>
                    </a:cubicBezTo>
                    <a:cubicBezTo>
                      <a:pt x="216" y="73"/>
                      <a:pt x="224" y="70"/>
                      <a:pt x="232" y="68"/>
                    </a:cubicBezTo>
                    <a:cubicBezTo>
                      <a:pt x="232" y="65"/>
                      <a:pt x="232" y="65"/>
                      <a:pt x="232" y="65"/>
                    </a:cubicBezTo>
                    <a:cubicBezTo>
                      <a:pt x="232" y="62"/>
                      <a:pt x="234" y="60"/>
                      <a:pt x="237" y="60"/>
                    </a:cubicBezTo>
                    <a:cubicBezTo>
                      <a:pt x="269" y="60"/>
                      <a:pt x="269" y="60"/>
                      <a:pt x="269" y="60"/>
                    </a:cubicBezTo>
                    <a:cubicBezTo>
                      <a:pt x="272" y="60"/>
                      <a:pt x="275" y="62"/>
                      <a:pt x="275" y="65"/>
                    </a:cubicBezTo>
                    <a:cubicBezTo>
                      <a:pt x="275" y="68"/>
                      <a:pt x="275" y="68"/>
                      <a:pt x="275" y="68"/>
                    </a:cubicBezTo>
                    <a:cubicBezTo>
                      <a:pt x="283" y="70"/>
                      <a:pt x="290" y="73"/>
                      <a:pt x="297" y="77"/>
                    </a:cubicBezTo>
                    <a:cubicBezTo>
                      <a:pt x="299" y="75"/>
                      <a:pt x="299" y="75"/>
                      <a:pt x="299" y="75"/>
                    </a:cubicBezTo>
                    <a:cubicBezTo>
                      <a:pt x="301" y="73"/>
                      <a:pt x="305" y="73"/>
                      <a:pt x="307" y="75"/>
                    </a:cubicBezTo>
                    <a:cubicBezTo>
                      <a:pt x="330" y="98"/>
                      <a:pt x="330" y="98"/>
                      <a:pt x="330" y="98"/>
                    </a:cubicBezTo>
                    <a:cubicBezTo>
                      <a:pt x="332" y="100"/>
                      <a:pt x="332" y="104"/>
                      <a:pt x="330" y="106"/>
                    </a:cubicBezTo>
                    <a:cubicBezTo>
                      <a:pt x="328" y="108"/>
                      <a:pt x="328" y="108"/>
                      <a:pt x="328" y="108"/>
                    </a:cubicBezTo>
                    <a:cubicBezTo>
                      <a:pt x="332" y="115"/>
                      <a:pt x="335" y="122"/>
                      <a:pt x="337" y="131"/>
                    </a:cubicBezTo>
                    <a:cubicBezTo>
                      <a:pt x="340" y="131"/>
                      <a:pt x="340" y="131"/>
                      <a:pt x="340" y="131"/>
                    </a:cubicBezTo>
                    <a:cubicBezTo>
                      <a:pt x="343" y="131"/>
                      <a:pt x="345" y="133"/>
                      <a:pt x="345" y="136"/>
                    </a:cubicBezTo>
                    <a:cubicBezTo>
                      <a:pt x="345" y="168"/>
                      <a:pt x="345" y="168"/>
                      <a:pt x="345" y="168"/>
                    </a:cubicBezTo>
                    <a:cubicBezTo>
                      <a:pt x="345" y="171"/>
                      <a:pt x="343" y="173"/>
                      <a:pt x="340" y="173"/>
                    </a:cubicBezTo>
                    <a:cubicBezTo>
                      <a:pt x="337" y="173"/>
                      <a:pt x="337" y="173"/>
                      <a:pt x="337" y="173"/>
                    </a:cubicBezTo>
                    <a:cubicBezTo>
                      <a:pt x="335" y="182"/>
                      <a:pt x="332" y="189"/>
                      <a:pt x="328" y="196"/>
                    </a:cubicBezTo>
                    <a:cubicBezTo>
                      <a:pt x="330" y="198"/>
                      <a:pt x="330" y="198"/>
                      <a:pt x="330" y="198"/>
                    </a:cubicBezTo>
                    <a:cubicBezTo>
                      <a:pt x="332" y="200"/>
                      <a:pt x="332" y="204"/>
                      <a:pt x="330" y="206"/>
                    </a:cubicBezTo>
                    <a:cubicBezTo>
                      <a:pt x="307" y="229"/>
                      <a:pt x="307" y="229"/>
                      <a:pt x="307" y="229"/>
                    </a:cubicBezTo>
                    <a:cubicBezTo>
                      <a:pt x="305" y="231"/>
                      <a:pt x="301" y="231"/>
                      <a:pt x="299" y="229"/>
                    </a:cubicBezTo>
                    <a:cubicBezTo>
                      <a:pt x="297" y="226"/>
                      <a:pt x="297" y="226"/>
                      <a:pt x="297" y="226"/>
                    </a:cubicBezTo>
                    <a:cubicBezTo>
                      <a:pt x="290" y="231"/>
                      <a:pt x="283" y="234"/>
                      <a:pt x="275" y="236"/>
                    </a:cubicBezTo>
                    <a:cubicBezTo>
                      <a:pt x="275" y="239"/>
                      <a:pt x="275" y="239"/>
                      <a:pt x="275" y="239"/>
                    </a:cubicBezTo>
                    <a:cubicBezTo>
                      <a:pt x="275" y="242"/>
                      <a:pt x="272" y="244"/>
                      <a:pt x="269" y="244"/>
                    </a:cubicBezTo>
                    <a:cubicBezTo>
                      <a:pt x="237" y="244"/>
                      <a:pt x="237" y="244"/>
                      <a:pt x="237" y="244"/>
                    </a:cubicBezTo>
                    <a:cubicBezTo>
                      <a:pt x="234" y="244"/>
                      <a:pt x="232" y="242"/>
                      <a:pt x="232" y="239"/>
                    </a:cubicBezTo>
                    <a:cubicBezTo>
                      <a:pt x="232" y="236"/>
                      <a:pt x="232" y="236"/>
                      <a:pt x="232" y="236"/>
                    </a:cubicBezTo>
                    <a:cubicBezTo>
                      <a:pt x="224" y="234"/>
                      <a:pt x="216" y="231"/>
                      <a:pt x="209" y="226"/>
                    </a:cubicBezTo>
                    <a:cubicBezTo>
                      <a:pt x="207" y="229"/>
                      <a:pt x="207" y="229"/>
                      <a:pt x="207" y="229"/>
                    </a:cubicBezTo>
                    <a:cubicBezTo>
                      <a:pt x="205" y="231"/>
                      <a:pt x="202" y="231"/>
                      <a:pt x="200" y="229"/>
                    </a:cubicBezTo>
                    <a:cubicBezTo>
                      <a:pt x="177" y="206"/>
                      <a:pt x="177" y="206"/>
                      <a:pt x="177" y="206"/>
                    </a:cubicBezTo>
                    <a:cubicBezTo>
                      <a:pt x="175" y="204"/>
                      <a:pt x="175" y="200"/>
                      <a:pt x="177" y="198"/>
                    </a:cubicBezTo>
                    <a:cubicBezTo>
                      <a:pt x="179" y="196"/>
                      <a:pt x="179" y="196"/>
                      <a:pt x="179" y="196"/>
                    </a:cubicBezTo>
                    <a:cubicBezTo>
                      <a:pt x="175" y="189"/>
                      <a:pt x="171" y="182"/>
                      <a:pt x="169" y="173"/>
                    </a:cubicBezTo>
                    <a:cubicBezTo>
                      <a:pt x="166" y="173"/>
                      <a:pt x="166" y="173"/>
                      <a:pt x="166" y="173"/>
                    </a:cubicBezTo>
                    <a:cubicBezTo>
                      <a:pt x="163" y="173"/>
                      <a:pt x="161" y="171"/>
                      <a:pt x="161" y="168"/>
                    </a:cubicBezTo>
                    <a:lnTo>
                      <a:pt x="161" y="1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1" name="Freeform 17"/>
              <p:cNvSpPr>
                <a:spLocks noEditPoints="1"/>
              </p:cNvSpPr>
              <p:nvPr/>
            </p:nvSpPr>
            <p:spPr bwMode="auto">
              <a:xfrm>
                <a:off x="12049125" y="6453188"/>
                <a:ext cx="261937" cy="260350"/>
              </a:xfrm>
              <a:custGeom>
                <a:avLst/>
                <a:gdLst>
                  <a:gd name="T0" fmla="*/ 42 w 84"/>
                  <a:gd name="T1" fmla="*/ 83 h 83"/>
                  <a:gd name="T2" fmla="*/ 84 w 84"/>
                  <a:gd name="T3" fmla="*/ 42 h 83"/>
                  <a:gd name="T4" fmla="*/ 42 w 84"/>
                  <a:gd name="T5" fmla="*/ 0 h 83"/>
                  <a:gd name="T6" fmla="*/ 0 w 84"/>
                  <a:gd name="T7" fmla="*/ 42 h 83"/>
                  <a:gd name="T8" fmla="*/ 42 w 84"/>
                  <a:gd name="T9" fmla="*/ 83 h 83"/>
                  <a:gd name="T10" fmla="*/ 42 w 84"/>
                  <a:gd name="T11" fmla="*/ 31 h 83"/>
                  <a:gd name="T12" fmla="*/ 53 w 84"/>
                  <a:gd name="T13" fmla="*/ 42 h 83"/>
                  <a:gd name="T14" fmla="*/ 42 w 84"/>
                  <a:gd name="T15" fmla="*/ 53 h 83"/>
                  <a:gd name="T16" fmla="*/ 31 w 84"/>
                  <a:gd name="T17" fmla="*/ 42 h 83"/>
                  <a:gd name="T18" fmla="*/ 42 w 84"/>
                  <a:gd name="T19"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3">
                    <a:moveTo>
                      <a:pt x="42" y="83"/>
                    </a:moveTo>
                    <a:cubicBezTo>
                      <a:pt x="65" y="83"/>
                      <a:pt x="84" y="65"/>
                      <a:pt x="84" y="42"/>
                    </a:cubicBezTo>
                    <a:cubicBezTo>
                      <a:pt x="84" y="19"/>
                      <a:pt x="65" y="0"/>
                      <a:pt x="42" y="0"/>
                    </a:cubicBezTo>
                    <a:cubicBezTo>
                      <a:pt x="19" y="0"/>
                      <a:pt x="0" y="19"/>
                      <a:pt x="0" y="42"/>
                    </a:cubicBezTo>
                    <a:cubicBezTo>
                      <a:pt x="0" y="65"/>
                      <a:pt x="19" y="83"/>
                      <a:pt x="42" y="83"/>
                    </a:cubicBezTo>
                    <a:close/>
                    <a:moveTo>
                      <a:pt x="42" y="31"/>
                    </a:moveTo>
                    <a:cubicBezTo>
                      <a:pt x="48" y="31"/>
                      <a:pt x="53" y="36"/>
                      <a:pt x="53" y="42"/>
                    </a:cubicBezTo>
                    <a:cubicBezTo>
                      <a:pt x="53" y="48"/>
                      <a:pt x="48" y="53"/>
                      <a:pt x="42" y="53"/>
                    </a:cubicBezTo>
                    <a:cubicBezTo>
                      <a:pt x="36" y="53"/>
                      <a:pt x="31" y="48"/>
                      <a:pt x="31" y="42"/>
                    </a:cubicBezTo>
                    <a:cubicBezTo>
                      <a:pt x="31" y="36"/>
                      <a:pt x="36" y="31"/>
                      <a:pt x="42"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6" name="组合 5"/>
          <p:cNvGrpSpPr/>
          <p:nvPr/>
        </p:nvGrpSpPr>
        <p:grpSpPr>
          <a:xfrm>
            <a:off x="3437874" y="3215013"/>
            <a:ext cx="704912" cy="704912"/>
            <a:chOff x="4583832" y="4185084"/>
            <a:chExt cx="939882" cy="939882"/>
          </a:xfrm>
        </p:grpSpPr>
        <p:sp>
          <p:nvSpPr>
            <p:cNvPr id="19" name="Rectangle 18"/>
            <p:cNvSpPr/>
            <p:nvPr/>
          </p:nvSpPr>
          <p:spPr>
            <a:xfrm>
              <a:off x="4583832" y="4185084"/>
              <a:ext cx="939882" cy="9398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42" name="Group 41"/>
            <p:cNvGrpSpPr/>
            <p:nvPr/>
          </p:nvGrpSpPr>
          <p:grpSpPr>
            <a:xfrm>
              <a:off x="4807097" y="4461384"/>
              <a:ext cx="493352" cy="387281"/>
              <a:chOff x="14400213" y="5818188"/>
              <a:chExt cx="1587500" cy="1246187"/>
            </a:xfrm>
          </p:grpSpPr>
          <p:sp>
            <p:nvSpPr>
              <p:cNvPr id="43" name="Freeform 18"/>
              <p:cNvSpPr>
                <a:spLocks noEditPoints="1"/>
              </p:cNvSpPr>
              <p:nvPr/>
            </p:nvSpPr>
            <p:spPr bwMode="auto">
              <a:xfrm>
                <a:off x="14400213"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7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7" y="53"/>
                      <a:pt x="37" y="46"/>
                    </a:cubicBezTo>
                    <a:cubicBezTo>
                      <a:pt x="37"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4" name="Freeform 19"/>
              <p:cNvSpPr>
                <a:spLocks noEditPoints="1"/>
              </p:cNvSpPr>
              <p:nvPr/>
            </p:nvSpPr>
            <p:spPr bwMode="auto">
              <a:xfrm>
                <a:off x="14400213"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315 w 507"/>
                  <a:gd name="T15" fmla="*/ 163 h 304"/>
                  <a:gd name="T16" fmla="*/ 374 w 507"/>
                  <a:gd name="T17" fmla="*/ 163 h 304"/>
                  <a:gd name="T18" fmla="*/ 374 w 507"/>
                  <a:gd name="T19" fmla="*/ 257 h 304"/>
                  <a:gd name="T20" fmla="*/ 315 w 507"/>
                  <a:gd name="T21" fmla="*/ 257 h 304"/>
                  <a:gd name="T22" fmla="*/ 315 w 507"/>
                  <a:gd name="T23" fmla="*/ 163 h 304"/>
                  <a:gd name="T24" fmla="*/ 224 w 507"/>
                  <a:gd name="T25" fmla="*/ 122 h 304"/>
                  <a:gd name="T26" fmla="*/ 283 w 507"/>
                  <a:gd name="T27" fmla="*/ 122 h 304"/>
                  <a:gd name="T28" fmla="*/ 283 w 507"/>
                  <a:gd name="T29" fmla="*/ 257 h 304"/>
                  <a:gd name="T30" fmla="*/ 224 w 507"/>
                  <a:gd name="T31" fmla="*/ 257 h 304"/>
                  <a:gd name="T32" fmla="*/ 224 w 507"/>
                  <a:gd name="T33" fmla="*/ 122 h 304"/>
                  <a:gd name="T34" fmla="*/ 133 w 507"/>
                  <a:gd name="T35" fmla="*/ 62 h 304"/>
                  <a:gd name="T36" fmla="*/ 192 w 507"/>
                  <a:gd name="T37" fmla="*/ 62 h 304"/>
                  <a:gd name="T38" fmla="*/ 192 w 507"/>
                  <a:gd name="T39" fmla="*/ 257 h 304"/>
                  <a:gd name="T40" fmla="*/ 133 w 507"/>
                  <a:gd name="T41" fmla="*/ 257 h 304"/>
                  <a:gd name="T42" fmla="*/ 133 w 507"/>
                  <a:gd name="T43" fmla="*/ 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315" y="163"/>
                    </a:moveTo>
                    <a:cubicBezTo>
                      <a:pt x="374" y="163"/>
                      <a:pt x="374" y="163"/>
                      <a:pt x="374" y="163"/>
                    </a:cubicBezTo>
                    <a:cubicBezTo>
                      <a:pt x="374" y="257"/>
                      <a:pt x="374" y="257"/>
                      <a:pt x="374" y="257"/>
                    </a:cubicBezTo>
                    <a:cubicBezTo>
                      <a:pt x="315" y="257"/>
                      <a:pt x="315" y="257"/>
                      <a:pt x="315" y="257"/>
                    </a:cubicBezTo>
                    <a:lnTo>
                      <a:pt x="315" y="163"/>
                    </a:lnTo>
                    <a:close/>
                    <a:moveTo>
                      <a:pt x="224" y="122"/>
                    </a:moveTo>
                    <a:cubicBezTo>
                      <a:pt x="283" y="122"/>
                      <a:pt x="283" y="122"/>
                      <a:pt x="283" y="122"/>
                    </a:cubicBezTo>
                    <a:cubicBezTo>
                      <a:pt x="283" y="257"/>
                      <a:pt x="283" y="257"/>
                      <a:pt x="283" y="257"/>
                    </a:cubicBezTo>
                    <a:cubicBezTo>
                      <a:pt x="224" y="257"/>
                      <a:pt x="224" y="257"/>
                      <a:pt x="224" y="257"/>
                    </a:cubicBezTo>
                    <a:lnTo>
                      <a:pt x="224" y="122"/>
                    </a:lnTo>
                    <a:close/>
                    <a:moveTo>
                      <a:pt x="133" y="62"/>
                    </a:moveTo>
                    <a:cubicBezTo>
                      <a:pt x="192" y="62"/>
                      <a:pt x="192" y="62"/>
                      <a:pt x="192" y="62"/>
                    </a:cubicBezTo>
                    <a:cubicBezTo>
                      <a:pt x="192" y="257"/>
                      <a:pt x="192" y="257"/>
                      <a:pt x="192" y="257"/>
                    </a:cubicBezTo>
                    <a:cubicBezTo>
                      <a:pt x="133" y="257"/>
                      <a:pt x="133" y="257"/>
                      <a:pt x="133" y="257"/>
                    </a:cubicBezTo>
                    <a:lnTo>
                      <a:pt x="133"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grpSp>
        <p:nvGrpSpPr>
          <p:cNvPr id="4" name="组合 3"/>
          <p:cNvGrpSpPr/>
          <p:nvPr/>
        </p:nvGrpSpPr>
        <p:grpSpPr>
          <a:xfrm>
            <a:off x="6300304" y="1671033"/>
            <a:ext cx="704912" cy="704912"/>
            <a:chOff x="8400405" y="2024844"/>
            <a:chExt cx="939882" cy="939882"/>
          </a:xfrm>
        </p:grpSpPr>
        <p:sp>
          <p:nvSpPr>
            <p:cNvPr id="25" name="Rectangle 24"/>
            <p:cNvSpPr/>
            <p:nvPr/>
          </p:nvSpPr>
          <p:spPr>
            <a:xfrm>
              <a:off x="8400405" y="2024844"/>
              <a:ext cx="939882" cy="93988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字魂35号-经典雅黑" panose="02000000000000000000" pitchFamily="2" charset="-122"/>
              </a:endParaRPr>
            </a:p>
          </p:txBody>
        </p:sp>
        <p:grpSp>
          <p:nvGrpSpPr>
            <p:cNvPr id="45" name="Group 44"/>
            <p:cNvGrpSpPr/>
            <p:nvPr/>
          </p:nvGrpSpPr>
          <p:grpSpPr>
            <a:xfrm>
              <a:off x="8623669" y="2301144"/>
              <a:ext cx="493352" cy="387281"/>
              <a:chOff x="17418050" y="5818188"/>
              <a:chExt cx="1587500" cy="1246187"/>
            </a:xfrm>
          </p:grpSpPr>
          <p:sp>
            <p:nvSpPr>
              <p:cNvPr id="46" name="Freeform 20"/>
              <p:cNvSpPr>
                <a:spLocks noEditPoints="1"/>
              </p:cNvSpPr>
              <p:nvPr/>
            </p:nvSpPr>
            <p:spPr bwMode="auto">
              <a:xfrm>
                <a:off x="17418050"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6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2 w 507"/>
                  <a:gd name="T31" fmla="*/ 46 h 84"/>
                  <a:gd name="T32" fmla="*/ 100 w 507"/>
                  <a:gd name="T33" fmla="*/ 59 h 84"/>
                  <a:gd name="T34" fmla="*/ 150 w 507"/>
                  <a:gd name="T35" fmla="*/ 59 h 84"/>
                  <a:gd name="T36" fmla="*/ 138 w 507"/>
                  <a:gd name="T37" fmla="*/ 46 h 84"/>
                  <a:gd name="T38" fmla="*/ 150 w 507"/>
                  <a:gd name="T39" fmla="*/ 33 h 84"/>
                  <a:gd name="T40" fmla="*/ 163 w 507"/>
                  <a:gd name="T41" fmla="*/ 46 h 84"/>
                  <a:gd name="T42" fmla="*/ 150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6" y="53"/>
                      <a:pt x="36" y="46"/>
                    </a:cubicBezTo>
                    <a:cubicBezTo>
                      <a:pt x="36"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2" y="39"/>
                      <a:pt x="112" y="46"/>
                    </a:cubicBezTo>
                    <a:cubicBezTo>
                      <a:pt x="112" y="53"/>
                      <a:pt x="107" y="59"/>
                      <a:pt x="100" y="59"/>
                    </a:cubicBezTo>
                    <a:close/>
                    <a:moveTo>
                      <a:pt x="150" y="59"/>
                    </a:moveTo>
                    <a:cubicBezTo>
                      <a:pt x="143" y="59"/>
                      <a:pt x="138" y="53"/>
                      <a:pt x="138" y="46"/>
                    </a:cubicBezTo>
                    <a:cubicBezTo>
                      <a:pt x="138" y="39"/>
                      <a:pt x="143" y="33"/>
                      <a:pt x="150" y="33"/>
                    </a:cubicBezTo>
                    <a:cubicBezTo>
                      <a:pt x="157" y="33"/>
                      <a:pt x="163" y="39"/>
                      <a:pt x="163" y="46"/>
                    </a:cubicBezTo>
                    <a:cubicBezTo>
                      <a:pt x="163" y="53"/>
                      <a:pt x="157" y="59"/>
                      <a:pt x="150"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7" name="Oval 21"/>
              <p:cNvSpPr>
                <a:spLocks noChangeArrowheads="1"/>
              </p:cNvSpPr>
              <p:nvPr/>
            </p:nvSpPr>
            <p:spPr bwMode="auto">
              <a:xfrm>
                <a:off x="18113375" y="6623050"/>
                <a:ext cx="198437"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8" name="Oval 22"/>
              <p:cNvSpPr>
                <a:spLocks noChangeArrowheads="1"/>
              </p:cNvSpPr>
              <p:nvPr/>
            </p:nvSpPr>
            <p:spPr bwMode="auto">
              <a:xfrm>
                <a:off x="18383250" y="6384925"/>
                <a:ext cx="160337" cy="1587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49" name="Freeform 23"/>
              <p:cNvSpPr>
                <a:spLocks noEditPoints="1"/>
              </p:cNvSpPr>
              <p:nvPr/>
            </p:nvSpPr>
            <p:spPr bwMode="auto">
              <a:xfrm>
                <a:off x="17418050" y="6111875"/>
                <a:ext cx="1587500" cy="952500"/>
              </a:xfrm>
              <a:custGeom>
                <a:avLst/>
                <a:gdLst>
                  <a:gd name="T0" fmla="*/ 0 w 507"/>
                  <a:gd name="T1" fmla="*/ 268 h 304"/>
                  <a:gd name="T2" fmla="*/ 37 w 507"/>
                  <a:gd name="T3" fmla="*/ 304 h 304"/>
                  <a:gd name="T4" fmla="*/ 471 w 507"/>
                  <a:gd name="T5" fmla="*/ 304 h 304"/>
                  <a:gd name="T6" fmla="*/ 507 w 507"/>
                  <a:gd name="T7" fmla="*/ 268 h 304"/>
                  <a:gd name="T8" fmla="*/ 507 w 507"/>
                  <a:gd name="T9" fmla="*/ 0 h 304"/>
                  <a:gd name="T10" fmla="*/ 0 w 507"/>
                  <a:gd name="T11" fmla="*/ 0 h 304"/>
                  <a:gd name="T12" fmla="*/ 0 w 507"/>
                  <a:gd name="T13" fmla="*/ 268 h 304"/>
                  <a:gd name="T14" fmla="*/ 155 w 507"/>
                  <a:gd name="T15" fmla="*/ 52 h 304"/>
                  <a:gd name="T16" fmla="*/ 199 w 507"/>
                  <a:gd name="T17" fmla="*/ 96 h 304"/>
                  <a:gd name="T18" fmla="*/ 193 w 507"/>
                  <a:gd name="T19" fmla="*/ 119 h 304"/>
                  <a:gd name="T20" fmla="*/ 224 w 507"/>
                  <a:gd name="T21" fmla="*/ 151 h 304"/>
                  <a:gd name="T22" fmla="*/ 253 w 507"/>
                  <a:gd name="T23" fmla="*/ 142 h 304"/>
                  <a:gd name="T24" fmla="*/ 283 w 507"/>
                  <a:gd name="T25" fmla="*/ 151 h 304"/>
                  <a:gd name="T26" fmla="*/ 295 w 507"/>
                  <a:gd name="T27" fmla="*/ 139 h 304"/>
                  <a:gd name="T28" fmla="*/ 287 w 507"/>
                  <a:gd name="T29" fmla="*/ 112 h 304"/>
                  <a:gd name="T30" fmla="*/ 333 w 507"/>
                  <a:gd name="T31" fmla="*/ 66 h 304"/>
                  <a:gd name="T32" fmla="*/ 379 w 507"/>
                  <a:gd name="T33" fmla="*/ 112 h 304"/>
                  <a:gd name="T34" fmla="*/ 333 w 507"/>
                  <a:gd name="T35" fmla="*/ 158 h 304"/>
                  <a:gd name="T36" fmla="*/ 311 w 507"/>
                  <a:gd name="T37" fmla="*/ 153 h 304"/>
                  <a:gd name="T38" fmla="*/ 297 w 507"/>
                  <a:gd name="T39" fmla="*/ 166 h 304"/>
                  <a:gd name="T40" fmla="*/ 306 w 507"/>
                  <a:gd name="T41" fmla="*/ 195 h 304"/>
                  <a:gd name="T42" fmla="*/ 253 w 507"/>
                  <a:gd name="T43" fmla="*/ 247 h 304"/>
                  <a:gd name="T44" fmla="*/ 201 w 507"/>
                  <a:gd name="T45" fmla="*/ 195 h 304"/>
                  <a:gd name="T46" fmla="*/ 210 w 507"/>
                  <a:gd name="T47" fmla="*/ 166 h 304"/>
                  <a:gd name="T48" fmla="*/ 178 w 507"/>
                  <a:gd name="T49" fmla="*/ 134 h 304"/>
                  <a:gd name="T50" fmla="*/ 155 w 507"/>
                  <a:gd name="T51" fmla="*/ 141 h 304"/>
                  <a:gd name="T52" fmla="*/ 110 w 507"/>
                  <a:gd name="T53" fmla="*/ 96 h 304"/>
                  <a:gd name="T54" fmla="*/ 155 w 507"/>
                  <a:gd name="T55" fmla="*/ 5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7" h="304">
                    <a:moveTo>
                      <a:pt x="0" y="268"/>
                    </a:moveTo>
                    <a:cubicBezTo>
                      <a:pt x="0" y="288"/>
                      <a:pt x="17" y="304"/>
                      <a:pt x="37" y="304"/>
                    </a:cubicBezTo>
                    <a:cubicBezTo>
                      <a:pt x="471" y="304"/>
                      <a:pt x="471" y="304"/>
                      <a:pt x="471" y="304"/>
                    </a:cubicBezTo>
                    <a:cubicBezTo>
                      <a:pt x="491" y="304"/>
                      <a:pt x="507" y="288"/>
                      <a:pt x="507" y="268"/>
                    </a:cubicBezTo>
                    <a:cubicBezTo>
                      <a:pt x="507" y="0"/>
                      <a:pt x="507" y="0"/>
                      <a:pt x="507" y="0"/>
                    </a:cubicBezTo>
                    <a:cubicBezTo>
                      <a:pt x="0" y="0"/>
                      <a:pt x="0" y="0"/>
                      <a:pt x="0" y="0"/>
                    </a:cubicBezTo>
                    <a:lnTo>
                      <a:pt x="0" y="268"/>
                    </a:lnTo>
                    <a:close/>
                    <a:moveTo>
                      <a:pt x="155" y="52"/>
                    </a:moveTo>
                    <a:cubicBezTo>
                      <a:pt x="179" y="52"/>
                      <a:pt x="199" y="72"/>
                      <a:pt x="199" y="96"/>
                    </a:cubicBezTo>
                    <a:cubicBezTo>
                      <a:pt x="199" y="105"/>
                      <a:pt x="197" y="113"/>
                      <a:pt x="193" y="119"/>
                    </a:cubicBezTo>
                    <a:cubicBezTo>
                      <a:pt x="224" y="151"/>
                      <a:pt x="224" y="151"/>
                      <a:pt x="224" y="151"/>
                    </a:cubicBezTo>
                    <a:cubicBezTo>
                      <a:pt x="233" y="146"/>
                      <a:pt x="243" y="142"/>
                      <a:pt x="253" y="142"/>
                    </a:cubicBezTo>
                    <a:cubicBezTo>
                      <a:pt x="264" y="142"/>
                      <a:pt x="274" y="146"/>
                      <a:pt x="283" y="151"/>
                    </a:cubicBezTo>
                    <a:cubicBezTo>
                      <a:pt x="295" y="139"/>
                      <a:pt x="295" y="139"/>
                      <a:pt x="295" y="139"/>
                    </a:cubicBezTo>
                    <a:cubicBezTo>
                      <a:pt x="290" y="131"/>
                      <a:pt x="287" y="122"/>
                      <a:pt x="287" y="112"/>
                    </a:cubicBezTo>
                    <a:cubicBezTo>
                      <a:pt x="287" y="87"/>
                      <a:pt x="308" y="66"/>
                      <a:pt x="333" y="66"/>
                    </a:cubicBezTo>
                    <a:cubicBezTo>
                      <a:pt x="359" y="66"/>
                      <a:pt x="379" y="87"/>
                      <a:pt x="379" y="112"/>
                    </a:cubicBezTo>
                    <a:cubicBezTo>
                      <a:pt x="379" y="138"/>
                      <a:pt x="359" y="158"/>
                      <a:pt x="333" y="158"/>
                    </a:cubicBezTo>
                    <a:cubicBezTo>
                      <a:pt x="325" y="158"/>
                      <a:pt x="317" y="156"/>
                      <a:pt x="311" y="153"/>
                    </a:cubicBezTo>
                    <a:cubicBezTo>
                      <a:pt x="297" y="166"/>
                      <a:pt x="297" y="166"/>
                      <a:pt x="297" y="166"/>
                    </a:cubicBezTo>
                    <a:cubicBezTo>
                      <a:pt x="303" y="174"/>
                      <a:pt x="306" y="184"/>
                      <a:pt x="306" y="195"/>
                    </a:cubicBezTo>
                    <a:cubicBezTo>
                      <a:pt x="306" y="224"/>
                      <a:pt x="282" y="247"/>
                      <a:pt x="253" y="247"/>
                    </a:cubicBezTo>
                    <a:cubicBezTo>
                      <a:pt x="225" y="247"/>
                      <a:pt x="201" y="224"/>
                      <a:pt x="201" y="195"/>
                    </a:cubicBezTo>
                    <a:cubicBezTo>
                      <a:pt x="201" y="184"/>
                      <a:pt x="204" y="174"/>
                      <a:pt x="210" y="166"/>
                    </a:cubicBezTo>
                    <a:cubicBezTo>
                      <a:pt x="178" y="134"/>
                      <a:pt x="178" y="134"/>
                      <a:pt x="178" y="134"/>
                    </a:cubicBezTo>
                    <a:cubicBezTo>
                      <a:pt x="171" y="138"/>
                      <a:pt x="163" y="141"/>
                      <a:pt x="155" y="141"/>
                    </a:cubicBezTo>
                    <a:cubicBezTo>
                      <a:pt x="130" y="141"/>
                      <a:pt x="110" y="121"/>
                      <a:pt x="110" y="96"/>
                    </a:cubicBezTo>
                    <a:cubicBezTo>
                      <a:pt x="110" y="72"/>
                      <a:pt x="130" y="52"/>
                      <a:pt x="155" y="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sp>
            <p:nvSpPr>
              <p:cNvPr id="50" name="Oval 24"/>
              <p:cNvSpPr>
                <a:spLocks noChangeArrowheads="1"/>
              </p:cNvSpPr>
              <p:nvPr/>
            </p:nvSpPr>
            <p:spPr bwMode="auto">
              <a:xfrm>
                <a:off x="17829213" y="6337300"/>
                <a:ext cx="147637" cy="1508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en-US" sz="675" dirty="0">
                  <a:latin typeface="字魂35号-经典雅黑" panose="02000000000000000000" pitchFamily="2" charset="-122"/>
                </a:endParaRPr>
              </a:p>
            </p:txBody>
          </p:sp>
        </p:grpSp>
      </p:grpSp>
      <p:sp>
        <p:nvSpPr>
          <p:cNvPr id="67" name="矩形 66"/>
          <p:cNvSpPr/>
          <p:nvPr/>
        </p:nvSpPr>
        <p:spPr>
          <a:xfrm>
            <a:off x="7075805" y="1585595"/>
            <a:ext cx="1537970" cy="3683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9. IF（P,T,F）</a:t>
            </a:r>
            <a:endParaRPr lang="zh-CN" altLang="en-US" sz="1500" b="1" dirty="0">
              <a:latin typeface="+mn-ea"/>
            </a:endParaRPr>
          </a:p>
        </p:txBody>
      </p:sp>
      <p:sp>
        <p:nvSpPr>
          <p:cNvPr id="73" name="矩形 72"/>
          <p:cNvSpPr/>
          <p:nvPr/>
        </p:nvSpPr>
        <p:spPr>
          <a:xfrm>
            <a:off x="4218940" y="158559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8. COUNT（A1,A2,...）</a:t>
            </a:r>
            <a:endParaRPr lang="zh-CN" altLang="en-US" sz="1500" b="1" dirty="0">
              <a:latin typeface="+mn-ea"/>
            </a:endParaRPr>
          </a:p>
        </p:txBody>
      </p:sp>
      <p:sp>
        <p:nvSpPr>
          <p:cNvPr id="76" name="矩形 75"/>
          <p:cNvSpPr/>
          <p:nvPr/>
        </p:nvSpPr>
        <p:spPr>
          <a:xfrm>
            <a:off x="4218940" y="316420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11. YEAR（日期数据）</a:t>
            </a:r>
            <a:endParaRPr lang="zh-CN" altLang="en-US" sz="1500" b="1" dirty="0">
              <a:latin typeface="+mn-ea"/>
            </a:endParaRPr>
          </a:p>
        </p:txBody>
      </p:sp>
      <p:sp>
        <p:nvSpPr>
          <p:cNvPr id="81" name="矩形 80"/>
          <p:cNvSpPr/>
          <p:nvPr/>
        </p:nvSpPr>
        <p:spPr>
          <a:xfrm>
            <a:off x="1354455" y="158559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7. ROUND（A1,A2）</a:t>
            </a:r>
            <a:endParaRPr lang="zh-CN" altLang="en-US" sz="1500" b="1" dirty="0">
              <a:latin typeface="+mn-ea"/>
            </a:endParaRPr>
          </a:p>
        </p:txBody>
      </p:sp>
      <p:sp>
        <p:nvSpPr>
          <p:cNvPr id="84" name="矩形 83"/>
          <p:cNvSpPr/>
          <p:nvPr/>
        </p:nvSpPr>
        <p:spPr>
          <a:xfrm>
            <a:off x="1354455" y="3164205"/>
            <a:ext cx="1537970" cy="6451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500" b="1" dirty="0">
                <a:latin typeface="+mn-ea"/>
              </a:rPr>
              <a:t>10. COUNTIF（范围 , 条件）</a:t>
            </a:r>
            <a:endParaRPr lang="zh-CN" altLang="en-US" sz="1500" b="1" dirty="0">
              <a:latin typeface="+mn-ea"/>
            </a:endParaRPr>
          </a:p>
        </p:txBody>
      </p:sp>
      <p:sp>
        <p:nvSpPr>
          <p:cNvPr id="886" name="TextBox 9"/>
          <p:cNvSpPr txBox="1"/>
          <p:nvPr>
            <p:custDataLst>
              <p:tags r:id="rId1"/>
            </p:custDataLst>
          </p:nvPr>
        </p:nvSpPr>
        <p:spPr>
          <a:xfrm>
            <a:off x="2362200" y="547370"/>
            <a:ext cx="5081270" cy="462915"/>
          </a:xfrm>
          <a:prstGeom prst="rect">
            <a:avLst/>
          </a:prstGeom>
          <a:noFill/>
          <a:ln w="12700" cap="flat">
            <a:noFill/>
            <a:miter lim="400000"/>
          </a:ln>
          <a:effectLst/>
        </p:spPr>
        <p:txBody>
          <a:bodyPr wrap="square" lIns="34289" tIns="34289" rIns="34289" bIns="0" numCol="1" anchor="b" anchorCtr="0">
            <a:normAutofit/>
          </a:bodyPr>
          <a:p>
            <a:pPr marL="0" indent="0" algn="l">
              <a:lnSpc>
                <a:spcPct val="120000"/>
              </a:lnSpc>
              <a:spcBef>
                <a:spcPts val="0"/>
              </a:spcBef>
              <a:spcAft>
                <a:spcPts val="0"/>
              </a:spcAft>
              <a:buSzPct val="100000"/>
              <a:defRPr sz="4400" spc="300">
                <a:solidFill>
                  <a:srgbClr val="262626"/>
                </a:solidFill>
                <a:latin typeface="Arial" panose="020B0604020202020204" pitchFamily="34" charset="0"/>
                <a:ea typeface="微软雅黑" panose="020B0503020204020204" pitchFamily="34" charset="-122"/>
                <a:cs typeface="+mn-ea"/>
                <a:sym typeface="Helvetica" panose="020B0604020202030204"/>
              </a:defRPr>
            </a:pPr>
            <a:r>
              <a:rPr lang="zh-CN" altLang="en-US" sz="2000" b="1" dirty="0">
                <a:solidFill>
                  <a:srgbClr val="4D576B">
                    <a:lumMod val="75000"/>
                  </a:srgbClr>
                </a:solidFill>
                <a:latin typeface="Arial" panose="020B0604020202020204" pitchFamily="34" charset="0"/>
                <a:ea typeface="微软雅黑" panose="020B0503020204020204" pitchFamily="34" charset="-122"/>
                <a:sym typeface="+mn-ea"/>
              </a:rPr>
              <a:t>三、Excel 中的常用函数</a:t>
            </a:r>
            <a:endParaRPr lang="zh-CN" altLang="en-US" sz="2000" b="1" dirty="0">
              <a:solidFill>
                <a:srgbClr val="4D576B">
                  <a:lumMod val="75000"/>
                </a:srgbClr>
              </a:solidFill>
              <a:latin typeface="Arial" panose="020B0604020202020204" pitchFamily="34" charset="0"/>
              <a:ea typeface="微软雅黑" panose="020B0503020204020204" pitchFamily="34" charset="-122"/>
              <a:sym typeface="+mn-ea"/>
            </a:endParaRPr>
          </a:p>
        </p:txBody>
      </p:sp>
      <p:grpSp>
        <p:nvGrpSpPr>
          <p:cNvPr id="5" name="组合 4"/>
          <p:cNvGrpSpPr/>
          <p:nvPr/>
        </p:nvGrpSpPr>
        <p:grpSpPr>
          <a:xfrm>
            <a:off x="6299819" y="3105158"/>
            <a:ext cx="704912" cy="704912"/>
            <a:chOff x="4583832" y="4185084"/>
            <a:chExt cx="939882" cy="939882"/>
          </a:xfrm>
        </p:grpSpPr>
        <p:sp>
          <p:nvSpPr>
            <p:cNvPr id="9" name="Rectangle 18"/>
            <p:cNvSpPr/>
            <p:nvPr/>
          </p:nvSpPr>
          <p:spPr>
            <a:xfrm>
              <a:off x="4583832" y="4185084"/>
              <a:ext cx="939882" cy="9398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675" dirty="0">
                <a:latin typeface="字魂35号-经典雅黑" panose="02000000000000000000" pitchFamily="2" charset="-122"/>
              </a:endParaRPr>
            </a:p>
          </p:txBody>
        </p:sp>
        <p:grpSp>
          <p:nvGrpSpPr>
            <p:cNvPr id="10" name="Group 41"/>
            <p:cNvGrpSpPr/>
            <p:nvPr/>
          </p:nvGrpSpPr>
          <p:grpSpPr>
            <a:xfrm>
              <a:off x="4807097" y="4461384"/>
              <a:ext cx="493352" cy="387281"/>
              <a:chOff x="14400213" y="5818188"/>
              <a:chExt cx="1587500" cy="1246187"/>
            </a:xfrm>
          </p:grpSpPr>
          <p:sp>
            <p:nvSpPr>
              <p:cNvPr id="12" name="Freeform 18"/>
              <p:cNvSpPr>
                <a:spLocks noEditPoints="1"/>
              </p:cNvSpPr>
              <p:nvPr/>
            </p:nvSpPr>
            <p:spPr bwMode="auto">
              <a:xfrm>
                <a:off x="14400213" y="5818188"/>
                <a:ext cx="1587500" cy="263525"/>
              </a:xfrm>
              <a:custGeom>
                <a:avLst/>
                <a:gdLst>
                  <a:gd name="T0" fmla="*/ 471 w 507"/>
                  <a:gd name="T1" fmla="*/ 0 h 84"/>
                  <a:gd name="T2" fmla="*/ 37 w 507"/>
                  <a:gd name="T3" fmla="*/ 0 h 84"/>
                  <a:gd name="T4" fmla="*/ 0 w 507"/>
                  <a:gd name="T5" fmla="*/ 37 h 84"/>
                  <a:gd name="T6" fmla="*/ 0 w 507"/>
                  <a:gd name="T7" fmla="*/ 84 h 84"/>
                  <a:gd name="T8" fmla="*/ 507 w 507"/>
                  <a:gd name="T9" fmla="*/ 84 h 84"/>
                  <a:gd name="T10" fmla="*/ 507 w 507"/>
                  <a:gd name="T11" fmla="*/ 37 h 84"/>
                  <a:gd name="T12" fmla="*/ 471 w 507"/>
                  <a:gd name="T13" fmla="*/ 0 h 84"/>
                  <a:gd name="T14" fmla="*/ 49 w 507"/>
                  <a:gd name="T15" fmla="*/ 59 h 84"/>
                  <a:gd name="T16" fmla="*/ 37 w 507"/>
                  <a:gd name="T17" fmla="*/ 46 h 84"/>
                  <a:gd name="T18" fmla="*/ 49 w 507"/>
                  <a:gd name="T19" fmla="*/ 33 h 84"/>
                  <a:gd name="T20" fmla="*/ 62 w 507"/>
                  <a:gd name="T21" fmla="*/ 46 h 84"/>
                  <a:gd name="T22" fmla="*/ 49 w 507"/>
                  <a:gd name="T23" fmla="*/ 59 h 84"/>
                  <a:gd name="T24" fmla="*/ 100 w 507"/>
                  <a:gd name="T25" fmla="*/ 59 h 84"/>
                  <a:gd name="T26" fmla="*/ 87 w 507"/>
                  <a:gd name="T27" fmla="*/ 46 h 84"/>
                  <a:gd name="T28" fmla="*/ 100 w 507"/>
                  <a:gd name="T29" fmla="*/ 33 h 84"/>
                  <a:gd name="T30" fmla="*/ 113 w 507"/>
                  <a:gd name="T31" fmla="*/ 46 h 84"/>
                  <a:gd name="T32" fmla="*/ 100 w 507"/>
                  <a:gd name="T33" fmla="*/ 59 h 84"/>
                  <a:gd name="T34" fmla="*/ 151 w 507"/>
                  <a:gd name="T35" fmla="*/ 59 h 84"/>
                  <a:gd name="T36" fmla="*/ 138 w 507"/>
                  <a:gd name="T37" fmla="*/ 46 h 84"/>
                  <a:gd name="T38" fmla="*/ 151 w 507"/>
                  <a:gd name="T39" fmla="*/ 33 h 84"/>
                  <a:gd name="T40" fmla="*/ 163 w 507"/>
                  <a:gd name="T41" fmla="*/ 46 h 84"/>
                  <a:gd name="T42" fmla="*/ 151 w 507"/>
                  <a:gd name="T43"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7" h="84">
                    <a:moveTo>
                      <a:pt x="471" y="0"/>
                    </a:moveTo>
                    <a:cubicBezTo>
                      <a:pt x="37" y="0"/>
                      <a:pt x="37" y="0"/>
                      <a:pt x="37" y="0"/>
                    </a:cubicBezTo>
                    <a:cubicBezTo>
                      <a:pt x="17" y="0"/>
                      <a:pt x="0" y="17"/>
                      <a:pt x="0" y="37"/>
                    </a:cubicBezTo>
                    <a:cubicBezTo>
                      <a:pt x="0" y="84"/>
                      <a:pt x="0" y="84"/>
                      <a:pt x="0" y="84"/>
                    </a:cubicBezTo>
                    <a:cubicBezTo>
                      <a:pt x="507" y="84"/>
                      <a:pt x="507" y="84"/>
                      <a:pt x="507" y="84"/>
                    </a:cubicBezTo>
                    <a:cubicBezTo>
                      <a:pt x="507" y="37"/>
                      <a:pt x="507" y="37"/>
                      <a:pt x="507" y="37"/>
                    </a:cubicBezTo>
                    <a:cubicBezTo>
                      <a:pt x="507" y="17"/>
                      <a:pt x="491" y="0"/>
                      <a:pt x="471" y="0"/>
                    </a:cubicBezTo>
                    <a:close/>
                    <a:moveTo>
                      <a:pt x="49" y="59"/>
                    </a:moveTo>
                    <a:cubicBezTo>
                      <a:pt x="42" y="59"/>
                      <a:pt x="37" y="53"/>
                      <a:pt x="37" y="46"/>
                    </a:cubicBezTo>
                    <a:cubicBezTo>
                      <a:pt x="37" y="39"/>
                      <a:pt x="42" y="33"/>
                      <a:pt x="49" y="33"/>
                    </a:cubicBezTo>
                    <a:cubicBezTo>
                      <a:pt x="56" y="33"/>
                      <a:pt x="62" y="39"/>
                      <a:pt x="62" y="46"/>
                    </a:cubicBezTo>
                    <a:cubicBezTo>
                      <a:pt x="62" y="53"/>
                      <a:pt x="56" y="59"/>
                      <a:pt x="49" y="59"/>
                    </a:cubicBezTo>
                    <a:close/>
                    <a:moveTo>
                      <a:pt x="100" y="59"/>
                    </a:moveTo>
                    <a:cubicBezTo>
                      <a:pt x="93" y="59"/>
                      <a:pt x="87" y="53"/>
                      <a:pt x="87" y="46"/>
                    </a:cubicBezTo>
                    <a:cubicBezTo>
                      <a:pt x="87" y="39"/>
                      <a:pt x="93" y="33"/>
                      <a:pt x="100" y="33"/>
                    </a:cubicBezTo>
                    <a:cubicBezTo>
                      <a:pt x="107" y="33"/>
                      <a:pt x="113" y="39"/>
                      <a:pt x="113" y="46"/>
                    </a:cubicBezTo>
                    <a:cubicBezTo>
                      <a:pt x="113" y="53"/>
                      <a:pt x="107" y="59"/>
                      <a:pt x="100" y="59"/>
                    </a:cubicBezTo>
                    <a:close/>
                    <a:moveTo>
                      <a:pt x="151" y="59"/>
                    </a:moveTo>
                    <a:cubicBezTo>
                      <a:pt x="144" y="59"/>
                      <a:pt x="138" y="53"/>
                      <a:pt x="138" y="46"/>
                    </a:cubicBezTo>
                    <a:cubicBezTo>
                      <a:pt x="138" y="39"/>
                      <a:pt x="144" y="33"/>
                      <a:pt x="151" y="33"/>
                    </a:cubicBezTo>
                    <a:cubicBezTo>
                      <a:pt x="158" y="33"/>
                      <a:pt x="163" y="39"/>
                      <a:pt x="163" y="46"/>
                    </a:cubicBezTo>
                    <a:cubicBezTo>
                      <a:pt x="163" y="53"/>
                      <a:pt x="158" y="59"/>
                      <a:pt x="151"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endParaRPr lang="en-US" sz="675" dirty="0">
                  <a:latin typeface="字魂35号-经典雅黑" panose="02000000000000000000" pitchFamily="2" charset="-122"/>
                </a:endParaRPr>
              </a:p>
            </p:txBody>
          </p:sp>
          <p:sp>
            <p:nvSpPr>
              <p:cNvPr id="13" name="Freeform 19"/>
              <p:cNvSpPr>
                <a:spLocks noEditPoints="1"/>
              </p:cNvSpPr>
              <p:nvPr/>
            </p:nvSpPr>
            <p:spPr bwMode="auto">
              <a:xfrm>
                <a:off x="14400213" y="6111875"/>
                <a:ext cx="1587500" cy="952500"/>
              </a:xfrm>
              <a:prstGeom prst="wav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p>
                <a:endParaRPr lang="en-US" sz="675" dirty="0">
                  <a:latin typeface="字魂35号-经典雅黑" panose="02000000000000000000" pitchFamily="2" charset="-122"/>
                </a:endParaRPr>
              </a:p>
            </p:txBody>
          </p:sp>
        </p:grpSp>
      </p:grpSp>
      <p:sp>
        <p:nvSpPr>
          <p:cNvPr id="15" name="矩形 14"/>
          <p:cNvSpPr/>
          <p:nvPr/>
        </p:nvSpPr>
        <p:spPr>
          <a:xfrm>
            <a:off x="7162800" y="3067685"/>
            <a:ext cx="1537970" cy="645160"/>
          </a:xfrm>
          <a:prstGeom prst="rect">
            <a:avLst/>
          </a:prstGeom>
        </p:spPr>
        <p:txBody>
          <a:bodyPr wrap="square">
            <a:spAutoFit/>
            <a:scene3d>
              <a:camera prst="orthographicFront"/>
              <a:lightRig rig="threePt" dir="t"/>
            </a:scene3d>
            <a:sp3d contourW="12700"/>
          </a:bodyPr>
          <a:p>
            <a:pPr algn="ctr">
              <a:lnSpc>
                <a:spcPct val="120000"/>
              </a:lnSpc>
            </a:pPr>
            <a:r>
              <a:rPr lang="zh-CN" altLang="en-US" sz="1500" b="1" dirty="0">
                <a:latin typeface="+mn-ea"/>
              </a:rPr>
              <a:t>12. RANK（单元格 , 范围）</a:t>
            </a:r>
            <a:endParaRPr lang="zh-CN" altLang="en-US" sz="15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183255" cy="9017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15390" y="1348105"/>
            <a:ext cx="6685915" cy="280479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同一工作表中的单元格之间的引用称为“内部引用”。在 Excel 中还可以引用同一工作簿中不同工作表中的单元格，也可以引用不同工作簿中的工作表的单元格，这种引用称为“外部引用”，也称为“链接”。</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引用同一工作簿内不同工作表中的单元格格式为“ = 工作表名 ! 单元格地址”。例如，“ = Sheet2!A1+ Sheet1!A4”表示将 Sheet2 中 A1 单元格的数据与 Sheet1 中的 A4 单元格的数据相加，放入某个目标单元格。</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引用不同工作簿工作表中的单元格格式为“ = [ 工作簿名 ] 工作表名 ! 单元格地 址 ”。 例 如，“ = [Book1]Sheet2!$A$1-[Book2]Sheet1!B3”表示将 Book1 工作簿中</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Sheet2 工作表中的 A1 单元格的数据与 Book2 工作簿中 Sheet1 工作表中的 B3 单元格的数据相减，放入某个目标单元格，前者为绝对引用，后者为相对引用。</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3231515"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四、内部引用和外部引用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5423535" y="2010410"/>
            <a:ext cx="3317875" cy="2839720"/>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孙红看到在建立的工作簿上能够快速准确地计算出结果，非常高兴。为了快速对比员工工资，孙红将对员工的工资情况进行排序对比。</a:t>
            </a:r>
            <a:endParaRPr lang="zh-CN" altLang="en-US" sz="1200">
              <a:sym typeface="Arial" panose="020B0604020202020204" pitchFamily="34" charset="0"/>
            </a:endParaRPr>
          </a:p>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本任务将在“员工工资表”工作簿的基础上，完成下面四个子任务。</a:t>
            </a:r>
            <a:endParaRPr lang="zh-CN" altLang="en-US" sz="1200">
              <a:sym typeface="Arial" panose="020B0604020202020204" pitchFamily="34" charset="0"/>
            </a:endParaRPr>
          </a:p>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（1）按实发工资进行降序排序，如果实发工资有相同的值，则按基本工资降序排序，如果基本工资也相同，则按奖金降序排序，排序结果如图 2-4-1 所示。</a:t>
            </a:r>
            <a:endParaRPr lang="zh-CN" altLang="en-US" sz="1200">
              <a:sym typeface="Arial" panose="020B0604020202020204" pitchFamily="34" charset="0"/>
            </a:endParaRPr>
          </a:p>
        </p:txBody>
      </p:sp>
      <p:sp>
        <p:nvSpPr>
          <p:cNvPr id="43" name="文本框 42"/>
          <p:cNvSpPr txBox="1"/>
          <p:nvPr>
            <p:custDataLst>
              <p:tags r:id="rId2"/>
            </p:custDataLst>
          </p:nvPr>
        </p:nvSpPr>
        <p:spPr>
          <a:xfrm>
            <a:off x="5433196" y="1496891"/>
            <a:ext cx="3357609" cy="378287"/>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5536625" y="568960"/>
            <a:ext cx="17830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4</a:t>
            </a:r>
            <a:r>
              <a:rPr lang="en-US" altLang="zh-CN" sz="1800" dirty="0" smtClean="0">
                <a:solidFill>
                  <a:schemeClr val="tx1">
                    <a:lumMod val="75000"/>
                    <a:lumOff val="25000"/>
                  </a:schemeClr>
                </a:solidFill>
                <a:latin typeface="字魂35号-经典雅黑" panose="02000000000000000000" pitchFamily="2" charset="-122"/>
              </a:rPr>
              <a:t> 分析数据</a:t>
            </a:r>
            <a:endParaRPr lang="en-US" altLang="zh-CN" sz="1800" dirty="0" smtClean="0">
              <a:solidFill>
                <a:schemeClr val="tx1">
                  <a:lumMod val="75000"/>
                  <a:lumOff val="25000"/>
                </a:schemeClr>
              </a:solidFill>
              <a:latin typeface="字魂35号-经典雅黑" panose="02000000000000000000" pitchFamily="2" charset="-122"/>
            </a:endParaRPr>
          </a:p>
        </p:txBody>
      </p:sp>
      <p:pic>
        <p:nvPicPr>
          <p:cNvPr id="3" name="图片 2"/>
          <p:cNvPicPr>
            <a:picLocks noChangeAspect="1"/>
          </p:cNvPicPr>
          <p:nvPr/>
        </p:nvPicPr>
        <p:blipFill>
          <a:blip r:embed="rId3"/>
          <a:stretch>
            <a:fillRect/>
          </a:stretch>
        </p:blipFill>
        <p:spPr>
          <a:xfrm>
            <a:off x="381000" y="1581150"/>
            <a:ext cx="4862195" cy="272605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5423535" y="2010410"/>
            <a:ext cx="3317875" cy="2285365"/>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（2）筛选开发部中实发工资在 6000 元以上的记录，如图 2-4-2 所示。</a:t>
            </a:r>
            <a:endParaRPr lang="zh-CN" altLang="en-US" sz="1200">
              <a:sym typeface="Arial" panose="020B0604020202020204" pitchFamily="34" charset="0"/>
            </a:endParaRPr>
          </a:p>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（3）按部门对职工进行分类汇总，分别统计出后勤部、开发部、销售部和全体职工的实发工资平均值，结果如图 2-4-3 所示。</a:t>
            </a:r>
            <a:endParaRPr lang="zh-CN" altLang="en-US" sz="1200">
              <a:sym typeface="Arial" panose="020B0604020202020204" pitchFamily="34" charset="0"/>
            </a:endParaRPr>
          </a:p>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（4）使用图表清晰展示员工工资的对比情况。</a:t>
            </a:r>
            <a:endParaRPr lang="zh-CN" altLang="en-US" sz="1200">
              <a:sym typeface="Arial" panose="020B0604020202020204" pitchFamily="34" charset="0"/>
            </a:endParaRPr>
          </a:p>
        </p:txBody>
      </p:sp>
      <p:sp>
        <p:nvSpPr>
          <p:cNvPr id="43" name="文本框 42"/>
          <p:cNvSpPr txBox="1"/>
          <p:nvPr>
            <p:custDataLst>
              <p:tags r:id="rId2"/>
            </p:custDataLst>
          </p:nvPr>
        </p:nvSpPr>
        <p:spPr>
          <a:xfrm>
            <a:off x="5433196" y="1496891"/>
            <a:ext cx="3357609" cy="378287"/>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5536625" y="568960"/>
            <a:ext cx="17830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4</a:t>
            </a:r>
            <a:r>
              <a:rPr lang="en-US" altLang="zh-CN" sz="1800" dirty="0" smtClean="0">
                <a:solidFill>
                  <a:schemeClr val="tx1">
                    <a:lumMod val="75000"/>
                    <a:lumOff val="25000"/>
                  </a:schemeClr>
                </a:solidFill>
                <a:latin typeface="字魂35号-经典雅黑" panose="02000000000000000000" pitchFamily="2" charset="-122"/>
              </a:rPr>
              <a:t> 分析数据</a:t>
            </a:r>
            <a:endParaRPr lang="en-US" altLang="zh-CN" sz="1800" dirty="0" smtClean="0">
              <a:solidFill>
                <a:schemeClr val="tx1">
                  <a:lumMod val="75000"/>
                  <a:lumOff val="25000"/>
                </a:schemeClr>
              </a:solidFill>
              <a:latin typeface="字魂35号-经典雅黑" panose="02000000000000000000" pitchFamily="2" charset="-122"/>
            </a:endParaRPr>
          </a:p>
        </p:txBody>
      </p:sp>
      <p:pic>
        <p:nvPicPr>
          <p:cNvPr id="2" name="图片 1"/>
          <p:cNvPicPr>
            <a:picLocks noChangeAspect="1"/>
          </p:cNvPicPr>
          <p:nvPr/>
        </p:nvPicPr>
        <p:blipFill>
          <a:blip r:embed="rId3"/>
          <a:stretch>
            <a:fillRect/>
          </a:stretch>
        </p:blipFill>
        <p:spPr>
          <a:xfrm>
            <a:off x="762000" y="742950"/>
            <a:ext cx="4392930" cy="1606550"/>
          </a:xfrm>
          <a:prstGeom prst="rect">
            <a:avLst/>
          </a:prstGeom>
        </p:spPr>
      </p:pic>
      <p:pic>
        <p:nvPicPr>
          <p:cNvPr id="4" name="图片 3"/>
          <p:cNvPicPr>
            <a:picLocks noChangeAspect="1"/>
          </p:cNvPicPr>
          <p:nvPr/>
        </p:nvPicPr>
        <p:blipFill>
          <a:blip r:embed="rId4"/>
          <a:stretch>
            <a:fillRect/>
          </a:stretch>
        </p:blipFill>
        <p:spPr>
          <a:xfrm>
            <a:off x="1056640" y="2495550"/>
            <a:ext cx="3803650" cy="226441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727200" y="77851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1. 能熟练地对工作表中的数据进行排序。</a:t>
            </a:r>
            <a:endParaRPr lang="zh-CN" altLang="en-US" sz="1400" smtClean="0">
              <a:solidFill>
                <a:schemeClr val="tx1"/>
              </a:solidFill>
              <a:sym typeface="Arial" panose="020B0604020202020204" pitchFamily="34" charset="0"/>
            </a:endParaRPr>
          </a:p>
        </p:txBody>
      </p:sp>
      <p:sp>
        <p:nvSpPr>
          <p:cNvPr id="4" name="矩形: 圆角 26"/>
          <p:cNvSpPr/>
          <p:nvPr>
            <p:custDataLst>
              <p:tags r:id="rId2"/>
            </p:custDataLst>
          </p:nvPr>
        </p:nvSpPr>
        <p:spPr>
          <a:xfrm rot="8032692">
            <a:off x="914400" y="941070"/>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162685" y="831850"/>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738630" y="144653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2. 会快速使用自动筛选功能查询数据。</a:t>
            </a:r>
            <a:endParaRPr lang="zh-CN" altLang="en-US" sz="1400" smtClean="0">
              <a:solidFill>
                <a:schemeClr val="tx1"/>
              </a:solidFill>
              <a:sym typeface="Arial" panose="020B0604020202020204" pitchFamily="34" charset="0"/>
            </a:endParaRPr>
          </a:p>
        </p:txBody>
      </p:sp>
      <p:sp>
        <p:nvSpPr>
          <p:cNvPr id="28" name="矩形: 圆角 27"/>
          <p:cNvSpPr/>
          <p:nvPr>
            <p:custDataLst>
              <p:tags r:id="rId5"/>
            </p:custDataLst>
          </p:nvPr>
        </p:nvSpPr>
        <p:spPr>
          <a:xfrm rot="8032692">
            <a:off x="914400" y="1608455"/>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162685" y="1502410"/>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721485" y="2113915"/>
            <a:ext cx="552958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3. 能熟练地对工作表中的数据进行分类汇总。</a:t>
            </a:r>
            <a:endParaRPr lang="zh-CN" altLang="en-US" sz="1400" smtClean="0">
              <a:solidFill>
                <a:schemeClr val="tx1"/>
              </a:solidFill>
              <a:sym typeface="Arial" panose="020B0604020202020204" pitchFamily="34" charset="0"/>
            </a:endParaRPr>
          </a:p>
        </p:txBody>
      </p:sp>
      <p:sp>
        <p:nvSpPr>
          <p:cNvPr id="10" name="矩形: 圆角 28"/>
          <p:cNvSpPr/>
          <p:nvPr>
            <p:custDataLst>
              <p:tags r:id="rId8"/>
            </p:custDataLst>
          </p:nvPr>
        </p:nvSpPr>
        <p:spPr>
          <a:xfrm rot="8032692">
            <a:off x="914400" y="2274570"/>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162685" y="2168525"/>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914400" y="2939415"/>
            <a:ext cx="720725" cy="4057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162685" y="2833370"/>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738630" y="2780030"/>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4. 能熟练地创建与编辑数据图表。</a:t>
            </a:r>
            <a:endParaRPr lang="zh-CN" altLang="en-US" sz="1400" smtClean="0">
              <a:solidFill>
                <a:schemeClr val="tx1"/>
              </a:solidFill>
              <a:sym typeface="Arial" panose="020B0604020202020204" pitchFamily="34" charset="0"/>
            </a:endParaRPr>
          </a:p>
        </p:txBody>
      </p:sp>
      <p:sp>
        <p:nvSpPr>
          <p:cNvPr id="14" name="矩形: 圆角 29"/>
          <p:cNvSpPr/>
          <p:nvPr>
            <p:custDataLst>
              <p:tags r:id="rId13"/>
            </p:custDataLst>
          </p:nvPr>
        </p:nvSpPr>
        <p:spPr>
          <a:xfrm rot="8032692">
            <a:off x="914400" y="3604260"/>
            <a:ext cx="720725" cy="405765"/>
          </a:xfrm>
          <a:prstGeom prst="roundRect">
            <a:avLst>
              <a:gd name="adj" fmla="val 50000"/>
            </a:avLst>
          </a:prstGeom>
          <a:gradFill>
            <a:gsLst>
              <a:gs pos="0">
                <a:schemeClr val="accent6"/>
              </a:gs>
              <a:gs pos="32000">
                <a:schemeClr val="accent6">
                  <a:alpha val="50000"/>
                </a:schemeClr>
              </a:gs>
              <a:gs pos="100000">
                <a:schemeClr val="accent6">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5" name="文本框 14"/>
          <p:cNvSpPr txBox="1"/>
          <p:nvPr>
            <p:custDataLst>
              <p:tags r:id="rId14"/>
            </p:custDataLst>
          </p:nvPr>
        </p:nvSpPr>
        <p:spPr>
          <a:xfrm>
            <a:off x="1162685" y="3498215"/>
            <a:ext cx="421640" cy="431800"/>
          </a:xfrm>
          <a:prstGeom prst="rect">
            <a:avLst/>
          </a:prstGeom>
          <a:noFill/>
        </p:spPr>
        <p:txBody>
          <a:bodyPr wrap="square" rtlCol="0" anchor="ctr" anchorCtr="0">
            <a:normAutofit/>
          </a:bodyPr>
          <a:p>
            <a:pPr algn="ctr"/>
            <a:r>
              <a:rPr lang="en-US" altLang="zh-CN" sz="1600" b="1" dirty="0" smtClean="0">
                <a:solidFill>
                  <a:srgbClr val="000000"/>
                </a:solidFill>
              </a:rPr>
              <a:t>5</a:t>
            </a:r>
            <a:endParaRPr lang="en-US" altLang="zh-CN" sz="1600" b="1" dirty="0" smtClean="0">
              <a:solidFill>
                <a:srgbClr val="000000"/>
              </a:solidFill>
            </a:endParaRPr>
          </a:p>
        </p:txBody>
      </p:sp>
      <p:sp>
        <p:nvSpPr>
          <p:cNvPr id="16" name="文本框 15"/>
          <p:cNvSpPr txBox="1"/>
          <p:nvPr>
            <p:custDataLst>
              <p:tags r:id="rId15"/>
            </p:custDataLst>
          </p:nvPr>
        </p:nvSpPr>
        <p:spPr>
          <a:xfrm>
            <a:off x="1738630" y="3444875"/>
            <a:ext cx="63030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sym typeface="Arial" panose="020B0604020202020204" pitchFamily="34" charset="0"/>
              </a:rPr>
              <a:t>5. 鼓励学生进行创意设计，培养创新能力。</a:t>
            </a:r>
            <a:endParaRPr lang="zh-CN" altLang="en-US" sz="1400" smtClean="0">
              <a:solidFill>
                <a:schemeClr val="tx1"/>
              </a:solidFill>
              <a:sym typeface="Arial" panose="020B0604020202020204" pitchFamily="34" charset="0"/>
            </a:endParaRPr>
          </a:p>
        </p:txBody>
      </p:sp>
      <p:sp>
        <p:nvSpPr>
          <p:cNvPr id="46" name="文本框 45"/>
          <p:cNvSpPr txBox="1"/>
          <p:nvPr>
            <p:custDataLst>
              <p:tags r:id="rId16"/>
            </p:custDataLst>
          </p:nvPr>
        </p:nvSpPr>
        <p:spPr>
          <a:xfrm>
            <a:off x="1162685" y="4163060"/>
            <a:ext cx="421640" cy="431800"/>
          </a:xfrm>
          <a:prstGeom prst="rect">
            <a:avLst/>
          </a:prstGeom>
          <a:noFill/>
        </p:spPr>
        <p:txBody>
          <a:bodyPr wrap="square" rtlCol="0" anchor="ctr" anchorCtr="0">
            <a:normAutofit/>
          </a:bodyPr>
          <a:p>
            <a:pPr algn="ctr"/>
            <a:endParaRPr lang="en-US" altLang="zh-CN" sz="1600" b="1" dirty="0" smtClean="0">
              <a:solidFill>
                <a:schemeClr val="bg1"/>
              </a:solidFill>
            </a:endParaRPr>
          </a:p>
        </p:txBody>
      </p:sp>
      <p:grpSp>
        <p:nvGrpSpPr>
          <p:cNvPr id="5" name="组合 4"/>
          <p:cNvGrpSpPr/>
          <p:nvPr/>
        </p:nvGrpSpPr>
        <p:grpSpPr>
          <a:xfrm>
            <a:off x="6696710" y="500380"/>
            <a:ext cx="1468755" cy="1358900"/>
            <a:chOff x="6199" y="2617"/>
            <a:chExt cx="1763" cy="1763"/>
          </a:xfrm>
        </p:grpSpPr>
        <p:sp>
          <p:nvSpPr>
            <p:cNvPr id="26" name="圆角矩形 25"/>
            <p:cNvSpPr/>
            <p:nvPr>
              <p:custDataLst>
                <p:tags r:id="rId17"/>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18"/>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19"/>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20"/>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21"/>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22"/>
            </p:custDataLst>
          </p:nvPr>
        </p:nvSpPr>
        <p:spPr>
          <a:xfrm>
            <a:off x="6964680" y="969645"/>
            <a:ext cx="99695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sz="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bwMode="auto">
          <a:xfrm>
            <a:off x="907415" y="859155"/>
            <a:ext cx="7490460" cy="12573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2"/>
            </p:custDataLst>
          </p:nvPr>
        </p:nvSpPr>
        <p:spPr>
          <a:xfrm>
            <a:off x="2057400" y="212090"/>
            <a:ext cx="4772025" cy="647065"/>
          </a:xfrm>
          <a:prstGeom prst="rect">
            <a:avLst/>
          </a:prstGeom>
          <a:noFill/>
        </p:spPr>
        <p:txBody>
          <a:bodyPr wrap="square" rtlCol="0" anchor="ctr" anchorCtr="0">
            <a:normAutofit lnSpcReduction="10000"/>
          </a:bodyPr>
          <a:p>
            <a:pPr marL="0" indent="0" algn="ctr">
              <a:lnSpc>
                <a:spcPct val="100000"/>
              </a:lnSpc>
              <a:spcBef>
                <a:spcPts val="0"/>
              </a:spcBef>
              <a:spcAft>
                <a:spcPts val="0"/>
              </a:spcAft>
              <a:buSzPct val="100000"/>
              <a:buNone/>
            </a:pPr>
            <a:r>
              <a:rPr lang="zh-CN" altLang="en-US" b="1" spc="180" dirty="0">
                <a:solidFill>
                  <a:schemeClr val="accent1"/>
                </a:solidFill>
                <a:latin typeface="微软雅黑" panose="020B0503020204020204" pitchFamily="34" charset="-122"/>
                <a:ea typeface="微软雅黑" panose="020B0503020204020204" pitchFamily="34" charset="-122"/>
                <a:sym typeface="+mn-ea"/>
              </a:rPr>
              <a:t>一、插入工作表</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3"/>
          <a:stretch>
            <a:fillRect/>
          </a:stretch>
        </p:blipFill>
        <p:spPr>
          <a:xfrm>
            <a:off x="5612765" y="1123950"/>
            <a:ext cx="2863850" cy="1852295"/>
          </a:xfrm>
          <a:prstGeom prst="rect">
            <a:avLst/>
          </a:prstGeom>
        </p:spPr>
      </p:pic>
      <p:pic>
        <p:nvPicPr>
          <p:cNvPr id="3" name="图片 2"/>
          <p:cNvPicPr>
            <a:picLocks noChangeAspect="1"/>
          </p:cNvPicPr>
          <p:nvPr/>
        </p:nvPicPr>
        <p:blipFill>
          <a:blip r:embed="rId4"/>
          <a:stretch>
            <a:fillRect/>
          </a:stretch>
        </p:blipFill>
        <p:spPr>
          <a:xfrm>
            <a:off x="5791200" y="3028950"/>
            <a:ext cx="2506980" cy="2046605"/>
          </a:xfrm>
          <a:prstGeom prst="rect">
            <a:avLst/>
          </a:prstGeom>
        </p:spPr>
      </p:pic>
      <p:grpSp>
        <p:nvGrpSpPr>
          <p:cNvPr id="8" name="组合 7"/>
          <p:cNvGrpSpPr/>
          <p:nvPr/>
        </p:nvGrpSpPr>
        <p:grpSpPr>
          <a:xfrm>
            <a:off x="685800" y="1200150"/>
            <a:ext cx="4701540" cy="3609340"/>
            <a:chOff x="1080" y="2130"/>
            <a:chExt cx="7404" cy="5684"/>
          </a:xfrm>
        </p:grpSpPr>
        <p:sp>
          <p:nvSpPr>
            <p:cNvPr id="58" name="Strategy Research…"/>
            <p:cNvSpPr txBox="1"/>
            <p:nvPr>
              <p:custDataLst>
                <p:tags r:id="rId5"/>
              </p:custDataLst>
            </p:nvPr>
          </p:nvSpPr>
          <p:spPr>
            <a:xfrm>
              <a:off x="1080" y="2130"/>
              <a:ext cx="7404" cy="5684"/>
            </a:xfrm>
            <a:prstGeom prst="rect">
              <a:avLst/>
            </a:prstGeom>
            <a:ln w="12700">
              <a:miter lim="400000"/>
            </a:ln>
          </p:spPr>
          <p:txBody>
            <a:bodyPr wrap="square" lIns="67500" tIns="35100" rIns="67500" bIns="35100">
              <a:spAutoFit/>
            </a:bodyPr>
            <a:lstStyle/>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（1）启动 Excel，单击“文件”菜单卡，选择“打开”命令项，打开“员工工资表 .xlsx”工作簿。</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（2）右击“课程表”工作表标签，在快捷菜单中选择“插入”命令。</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（3）在弹出的“插入”对话框中，选择“工作表”，单击“确定”按钮，如图2-4-4 所示。</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（4）单击刚插入的 Sheet1 工作表标签，拖到“课程表”工作表标签后，松开鼠标。</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（5）在“工资表”中，选中 B2:G10 单元格区域，单击“开始”菜单卡上的“复制”按钮</a:t>
              </a:r>
              <a:r>
                <a:rPr lang="en-US" altLang="zh-CN"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（6）单击 Sheet1 标签，在 Sheet1 工作表中单击 B2 单元格，再单击“开始”菜单卡上的“粘贴”按钮 ，如图 2-4-5 所示，适当调整列宽、边框等。</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（7）调整数值区小数位数为 0。</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defRPr sz="1800" b="0">
                  <a:solidFill>
                    <a:srgbClr val="F7F9FF"/>
                  </a:solidFill>
                  <a:latin typeface="Lato Regular"/>
                  <a:ea typeface="Lato Regular"/>
                  <a:cs typeface="Lato Regular"/>
                  <a:sym typeface="Lato Regular"/>
                </a:defRPr>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 （8）双击 Sheet1 标签，将该工作表标签名称改为“数据分析表”。</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6"/>
            <a:srcRect r="-1667"/>
            <a:stretch>
              <a:fillRect/>
            </a:stretch>
          </p:blipFill>
          <p:spPr>
            <a:xfrm>
              <a:off x="5280" y="5250"/>
              <a:ext cx="366" cy="495"/>
            </a:xfrm>
            <a:prstGeom prst="rect">
              <a:avLst/>
            </a:prstGeom>
          </p:spPr>
        </p:pic>
      </p:grpSp>
    </p:spTree>
    <p:custDataLst>
      <p:tags r:id="rId7"/>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070100" cy="83185"/>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06500" y="1352550"/>
            <a:ext cx="3744595" cy="2804795"/>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下面按实发工资进行降序排序。</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（1）将光标放在工作表区域中需要排序字段“实发工资”的任一</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单元格中。</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（2）单击“开始”菜单卡中的“排序和筛选”按钮 ，选择“降</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序”命令，如图 2-4-6 所示，这时表中的记录按实发工资降序重新</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排列，排列前的员工号、姓名、部门等字段内容随实发工资排序而重新调整。</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180" dirty="0">
                <a:solidFill>
                  <a:schemeClr val="accent1"/>
                </a:solidFill>
                <a:latin typeface="微软雅黑" panose="020B0503020204020204" pitchFamily="34" charset="-122"/>
                <a:ea typeface="微软雅黑" panose="020B0503020204020204" pitchFamily="34" charset="-122"/>
                <a:sym typeface="+mn-ea"/>
              </a:rPr>
              <a:t>二、记录单列排序</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5"/>
          <a:stretch>
            <a:fillRect/>
          </a:stretch>
        </p:blipFill>
        <p:spPr>
          <a:xfrm>
            <a:off x="4953000" y="1657350"/>
            <a:ext cx="3089910" cy="2361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userDrawn="1">
            <p:custDataLst>
              <p:tags r:id="rId1"/>
            </p:custDataLst>
          </p:nvPr>
        </p:nvSpPr>
        <p:spPr>
          <a:xfrm>
            <a:off x="0" y="0"/>
            <a:ext cx="9144000" cy="57213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17" name="文本框 16"/>
          <p:cNvSpPr txBox="1"/>
          <p:nvPr>
            <p:custDataLst>
              <p:tags r:id="rId2"/>
            </p:custDataLst>
          </p:nvPr>
        </p:nvSpPr>
        <p:spPr>
          <a:xfrm>
            <a:off x="342867" y="114301"/>
            <a:ext cx="8458267" cy="457200"/>
          </a:xfrm>
          <a:prstGeom prst="rect">
            <a:avLst/>
          </a:prstGeom>
          <a:noFill/>
        </p:spPr>
        <p:txBody>
          <a:bodyPr wrap="square" lIns="47625" tIns="19050" rIns="47625" bIns="19050" rtlCol="0" anchor="ctr" anchorCtr="0">
            <a:normAutofit/>
          </a:bodyPr>
          <a:p>
            <a:pPr marL="0" indent="0" algn="l">
              <a:lnSpc>
                <a:spcPct val="100000"/>
              </a:lnSpc>
              <a:spcBef>
                <a:spcPts val="0"/>
              </a:spcBef>
              <a:spcAft>
                <a:spcPts val="0"/>
              </a:spcAft>
              <a:buSzPct val="100000"/>
              <a:buNone/>
            </a:pPr>
            <a:r>
              <a:rPr lang="zh-CN" altLang="en-US" b="1" spc="160">
                <a:solidFill>
                  <a:schemeClr val="lt1"/>
                </a:solidFill>
                <a:latin typeface="微软雅黑" panose="020B0503020204020204" pitchFamily="34" charset="-122"/>
                <a:ea typeface="微软雅黑" panose="020B0503020204020204" pitchFamily="34" charset="-122"/>
                <a:sym typeface="Arial" panose="020B0604020202020204" pitchFamily="34" charset="0"/>
              </a:rPr>
              <a:t>三、记录多列排序</a:t>
            </a:r>
            <a:endParaRPr lang="zh-CN" altLang="en-US" b="1" spc="16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8" name="图片 17"/>
          <p:cNvPicPr>
            <a:picLocks noChangeAspect="1"/>
          </p:cNvPicPr>
          <p:nvPr>
            <p:custDataLst>
              <p:tags r:id="rId3"/>
            </p:custDataLst>
          </p:nvPr>
        </p:nvPicPr>
        <p:blipFill rotWithShape="1">
          <a:blip r:embed="rId4"/>
          <a:srcRect/>
          <a:stretch>
            <a:fillRect/>
          </a:stretch>
        </p:blipFill>
        <p:spPr>
          <a:xfrm>
            <a:off x="457116" y="1771522"/>
            <a:ext cx="4043477" cy="2056130"/>
          </a:xfrm>
          <a:custGeom>
            <a:avLst/>
            <a:gdLst/>
            <a:ahLst/>
            <a:cxnLst>
              <a:cxn ang="3">
                <a:pos x="hc" y="t"/>
              </a:cxn>
              <a:cxn ang="cd2">
                <a:pos x="l" y="vc"/>
              </a:cxn>
              <a:cxn ang="cd4">
                <a:pos x="hc" y="b"/>
              </a:cxn>
              <a:cxn ang="0">
                <a:pos x="r" y="vc"/>
              </a:cxn>
            </a:cxnLst>
            <a:rect l="l" t="t" r="r" b="b"/>
            <a:pathLst>
              <a:path w="6960" h="6000">
                <a:moveTo>
                  <a:pt x="0" y="0"/>
                </a:moveTo>
                <a:lnTo>
                  <a:pt x="6960" y="0"/>
                </a:lnTo>
                <a:lnTo>
                  <a:pt x="6960" y="6000"/>
                </a:lnTo>
                <a:lnTo>
                  <a:pt x="0" y="6000"/>
                </a:lnTo>
                <a:lnTo>
                  <a:pt x="0" y="0"/>
                </a:lnTo>
                <a:close/>
              </a:path>
            </a:pathLst>
          </a:custGeom>
          <a:ln w="177800">
            <a:solidFill>
              <a:srgbClr val="FFFFFF"/>
            </a:solidFill>
          </a:ln>
          <a:effectLst>
            <a:outerShdw blurRad="254000" dir="2700000" algn="ctr" rotWithShape="0">
              <a:srgbClr val="000000">
                <a:alpha val="20000"/>
              </a:srgbClr>
            </a:outerShdw>
          </a:effectLst>
        </p:spPr>
      </p:pic>
      <p:sp>
        <p:nvSpPr>
          <p:cNvPr id="20" name="Title 6"/>
          <p:cNvSpPr txBox="1"/>
          <p:nvPr>
            <p:custDataLst>
              <p:tags r:id="rId5"/>
            </p:custDataLst>
          </p:nvPr>
        </p:nvSpPr>
        <p:spPr>
          <a:xfrm>
            <a:off x="4950655" y="912785"/>
            <a:ext cx="3736229" cy="377360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00000"/>
              </a:lnSpc>
              <a:spcBef>
                <a:spcPts val="0"/>
              </a:spcBef>
              <a:spcAft>
                <a:spcPts val="800"/>
              </a:spcAft>
              <a:buSzPct val="100000"/>
              <a:buFont typeface="+mn-ea"/>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）单击表中的任一单元格。</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indent="0" algn="l" fontAlgn="ctr">
              <a:lnSpc>
                <a:spcPct val="100000"/>
              </a:lnSpc>
              <a:spcBef>
                <a:spcPts val="0"/>
              </a:spcBef>
              <a:spcAft>
                <a:spcPts val="800"/>
              </a:spcAft>
              <a:buSzPct val="100000"/>
              <a:buFont typeface="+mn-ea"/>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）单 击“开 始 ” 菜 单 卡 上的“排序和筛选”按钮，在下拉列表中选择“自定义排序”命令，Excel自动选择整个记录区域，并弹出“排序”对话框，如图 2-4-7</a:t>
            </a:r>
            <a:r>
              <a:rPr lang="zh-CN" altLang="en-US" sz="12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所示。</a:t>
            </a:r>
            <a:endParaRPr lang="zh-CN" altLang="en-US" sz="12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indent="0" algn="l" fontAlgn="ctr">
              <a:lnSpc>
                <a:spcPct val="100000"/>
              </a:lnSpc>
              <a:spcBef>
                <a:spcPts val="0"/>
              </a:spcBef>
              <a:spcAft>
                <a:spcPts val="800"/>
              </a:spcAft>
              <a:buSzPct val="100000"/>
              <a:buFont typeface="+mn-ea"/>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）在“主要关键字”下拉列表框中，选择排序的主关键字“实发工资”，选择“次序”为“降序”。</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indent="0" algn="l" fontAlgn="ctr">
              <a:lnSpc>
                <a:spcPct val="100000"/>
              </a:lnSpc>
              <a:spcBef>
                <a:spcPts val="0"/>
              </a:spcBef>
              <a:spcAft>
                <a:spcPts val="800"/>
              </a:spcAft>
              <a:buSzPct val="100000"/>
              <a:buFont typeface="+mn-ea"/>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4</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）单击“添加条件”按钮，在“次要关键字”下拉列表框中指定要排序的列为“基本工资”，并指定排序顺序为“降序”。</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indent="0" algn="l" fontAlgn="ctr">
              <a:lnSpc>
                <a:spcPct val="100000"/>
              </a:lnSpc>
              <a:spcBef>
                <a:spcPts val="0"/>
              </a:spcBef>
              <a:spcAft>
                <a:spcPts val="800"/>
              </a:spcAft>
              <a:buSzPct val="100000"/>
              <a:buFont typeface="+mn-ea"/>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5</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）再次单击“添加条件”按钮，在新的“次要关键字”下拉列表框中指定要排序</a:t>
            </a:r>
            <a:r>
              <a:rPr lang="zh-CN" altLang="en-US" sz="12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的列为“奖金”，并指定排序顺序为“降序”。</a:t>
            </a:r>
            <a:endParaRPr lang="zh-CN" altLang="en-US" sz="1200"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indent="0" algn="l" fontAlgn="ctr">
              <a:lnSpc>
                <a:spcPct val="100000"/>
              </a:lnSpc>
              <a:spcBef>
                <a:spcPts val="0"/>
              </a:spcBef>
              <a:spcAft>
                <a:spcPts val="800"/>
              </a:spcAft>
              <a:buSzPct val="100000"/>
              <a:buFont typeface="+mn-ea"/>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6</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）选中“数据包含标题”项后，单击“确定”按钮。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41"/>
          <p:cNvSpPr txBox="1"/>
          <p:nvPr>
            <p:custDataLst>
              <p:tags r:id="rId1"/>
            </p:custDataLst>
          </p:nvPr>
        </p:nvSpPr>
        <p:spPr>
          <a:xfrm>
            <a:off x="5433196" y="2010688"/>
            <a:ext cx="3357609" cy="2285365"/>
          </a:xfrm>
          <a:prstGeom prst="rect">
            <a:avLst/>
          </a:prstGeom>
          <a:noFill/>
          <a:ln>
            <a:solidFill>
              <a:schemeClr val="tx1">
                <a:lumMod val="50000"/>
                <a:lumOff val="50000"/>
              </a:schemeClr>
            </a:solidFill>
          </a:ln>
        </p:spPr>
        <p:txBody>
          <a:bodyPr wrap="square" lIns="67500" tIns="35100" rIns="67500" bIns="35100">
            <a:spAutoFit/>
          </a:bodyPr>
          <a:lstStyle>
            <a:defPPr>
              <a:defRPr lang="zh-CN"/>
            </a:defPPr>
            <a:lvl1pPr>
              <a:lnSpc>
                <a:spcPct val="130000"/>
              </a:lnSpc>
              <a:defRPr sz="1400" spc="150">
                <a:latin typeface="Arial" panose="020B0604020202020204" pitchFamily="34" charset="0"/>
                <a:ea typeface="微软雅黑" panose="020B0503020204020204" pitchFamily="34" charset="-122"/>
              </a:defRPr>
            </a:lvl1pPr>
          </a:lstStyle>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为了便于工资管理，领导让孙红建立一份员工工资统计表，表中包含员工号、姓名、部门、基本工资、奖金、实发工资等信息，如图 2-1-1 所示。</a:t>
            </a:r>
            <a:endParaRPr lang="zh-CN" altLang="en-US" sz="1200">
              <a:sym typeface="Arial" panose="020B0604020202020204" pitchFamily="34" charset="0"/>
            </a:endParaRPr>
          </a:p>
          <a:p>
            <a:pPr indent="342900" fontAlgn="auto">
              <a:lnSpc>
                <a:spcPct val="150000"/>
              </a:lnSpc>
              <a:extLst>
                <a:ext uri="{35155182-B16C-46BC-9424-99874614C6A1}">
                  <wpsdc:indentchars xmlns:wpsdc="http://www.wps.cn/officeDocument/2017/drawingmlCustomData" val="200" checksum="758948160"/>
                </a:ext>
              </a:extLst>
            </a:pPr>
            <a:r>
              <a:rPr lang="zh-CN" altLang="en-US" sz="1200">
                <a:sym typeface="Arial" panose="020B0604020202020204" pitchFamily="34" charset="0"/>
              </a:rPr>
              <a:t>本任务我们以员工工资表为例，学习创建 Excel 电子表格的方法，并适当设置字体格式，适当调整行高、列宽，并添加工作表边框。</a:t>
            </a:r>
            <a:endParaRPr lang="zh-CN" altLang="en-US" sz="1200">
              <a:sym typeface="Arial" panose="020B0604020202020204" pitchFamily="34" charset="0"/>
            </a:endParaRPr>
          </a:p>
        </p:txBody>
      </p:sp>
      <p:sp>
        <p:nvSpPr>
          <p:cNvPr id="43" name="文本框 42"/>
          <p:cNvSpPr txBox="1"/>
          <p:nvPr>
            <p:custDataLst>
              <p:tags r:id="rId2"/>
            </p:custDataLst>
          </p:nvPr>
        </p:nvSpPr>
        <p:spPr>
          <a:xfrm>
            <a:off x="5433196" y="1496891"/>
            <a:ext cx="3357609" cy="378287"/>
          </a:xfrm>
          <a:prstGeom prst="rect">
            <a:avLst/>
          </a:prstGeom>
          <a:solidFill>
            <a:schemeClr val="accent2">
              <a:lumMod val="20000"/>
              <a:lumOff val="80000"/>
            </a:schemeClr>
          </a:solidFill>
        </p:spPr>
        <p:txBody>
          <a:bodyPr wrap="square" lIns="67500" tIns="35100" rIns="67500" bIns="35100">
            <a:normAutofit/>
          </a:bodyPr>
          <a:lstStyle/>
          <a:p>
            <a:pPr marL="285750" indent="-285750">
              <a:lnSpc>
                <a:spcPct val="130000"/>
              </a:lnSpc>
              <a:buClr>
                <a:srgbClr val="E95730"/>
              </a:buClr>
              <a:buFont typeface="Wingdings" panose="05000000000000000000" charset="0"/>
              <a:buChar char="Ø"/>
            </a:pPr>
            <a:r>
              <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任务描述</a:t>
            </a:r>
            <a:endParaRPr lang="zh-CN" altLang="en-US" sz="1350" b="1" spc="300">
              <a:solidFill>
                <a:srgbClr val="E9573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userDrawn="1"/>
        </p:nvSpPr>
        <p:spPr>
          <a:xfrm>
            <a:off x="5536625" y="568960"/>
            <a:ext cx="2125980" cy="368300"/>
          </a:xfrm>
          <a:prstGeom prst="rect">
            <a:avLst/>
          </a:prstGeom>
          <a:noFill/>
        </p:spPr>
        <p:txBody>
          <a:bodyPr wrap="none" rtlCol="0">
            <a:spAutoFit/>
          </a:bodyPr>
          <a:p>
            <a:pPr algn="l"/>
            <a:r>
              <a:rPr lang="zh-CN" altLang="en-US" sz="1800" dirty="0" smtClean="0">
                <a:solidFill>
                  <a:schemeClr val="tx1">
                    <a:lumMod val="75000"/>
                    <a:lumOff val="25000"/>
                  </a:schemeClr>
                </a:solidFill>
                <a:latin typeface="字魂35号-经典雅黑" panose="02000000000000000000" pitchFamily="2" charset="-122"/>
              </a:rPr>
              <a:t>任务</a:t>
            </a:r>
            <a:r>
              <a:rPr lang="en-US" altLang="zh-CN" sz="1800" dirty="0" smtClean="0">
                <a:solidFill>
                  <a:schemeClr val="tx1">
                    <a:lumMod val="75000"/>
                    <a:lumOff val="25000"/>
                  </a:schemeClr>
                </a:solidFill>
                <a:latin typeface="字魂35号-经典雅黑" panose="02000000000000000000" pitchFamily="2" charset="-122"/>
              </a:rPr>
              <a:t>1  建立工资表</a:t>
            </a:r>
            <a:endParaRPr lang="en-US" altLang="zh-CN" sz="1800" dirty="0" smtClean="0">
              <a:solidFill>
                <a:schemeClr val="tx1">
                  <a:lumMod val="75000"/>
                  <a:lumOff val="25000"/>
                </a:schemeClr>
              </a:solidFill>
              <a:latin typeface="字魂35号-经典雅黑" panose="02000000000000000000" pitchFamily="2" charset="-122"/>
            </a:endParaRPr>
          </a:p>
        </p:txBody>
      </p:sp>
      <p:pic>
        <p:nvPicPr>
          <p:cNvPr id="4" name="图片 3"/>
          <p:cNvPicPr>
            <a:picLocks noChangeAspect="1"/>
          </p:cNvPicPr>
          <p:nvPr/>
        </p:nvPicPr>
        <p:blipFill>
          <a:blip r:embed="rId3"/>
          <a:stretch>
            <a:fillRect/>
          </a:stretch>
        </p:blipFill>
        <p:spPr>
          <a:xfrm>
            <a:off x="457200" y="1496695"/>
            <a:ext cx="4843780" cy="289115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userDrawn="1">
            <p:custDataLst>
              <p:tags r:id="rId1"/>
            </p:custDataLst>
          </p:nvPr>
        </p:nvSpPr>
        <p:spPr>
          <a:xfrm>
            <a:off x="0" y="0"/>
            <a:ext cx="9144000" cy="57213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17" name="文本框 16"/>
          <p:cNvSpPr txBox="1"/>
          <p:nvPr>
            <p:custDataLst>
              <p:tags r:id="rId2"/>
            </p:custDataLst>
          </p:nvPr>
        </p:nvSpPr>
        <p:spPr>
          <a:xfrm>
            <a:off x="342867" y="114301"/>
            <a:ext cx="8458267" cy="457200"/>
          </a:xfrm>
          <a:prstGeom prst="rect">
            <a:avLst/>
          </a:prstGeom>
          <a:noFill/>
        </p:spPr>
        <p:txBody>
          <a:bodyPr wrap="square" lIns="47625" tIns="19050" rIns="47625" bIns="19050" rtlCol="0" anchor="ctr" anchorCtr="0">
            <a:normAutofit/>
          </a:bodyPr>
          <a:p>
            <a:pPr marL="0" indent="0" algn="l">
              <a:lnSpc>
                <a:spcPct val="100000"/>
              </a:lnSpc>
              <a:spcBef>
                <a:spcPts val="0"/>
              </a:spcBef>
              <a:spcAft>
                <a:spcPts val="0"/>
              </a:spcAft>
              <a:buSzPct val="100000"/>
              <a:buNone/>
            </a:pPr>
            <a:r>
              <a:rPr lang="zh-CN" altLang="en-US" b="1" spc="160">
                <a:solidFill>
                  <a:schemeClr val="lt1"/>
                </a:solidFill>
                <a:latin typeface="微软雅黑" panose="020B0503020204020204" pitchFamily="34" charset="-122"/>
                <a:ea typeface="微软雅黑" panose="020B0503020204020204" pitchFamily="34" charset="-122"/>
                <a:sym typeface="Arial" panose="020B0604020202020204" pitchFamily="34" charset="0"/>
              </a:rPr>
              <a:t>四、数据筛选</a:t>
            </a:r>
            <a:endParaRPr lang="zh-CN" altLang="en-US" b="1" spc="16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Title 6"/>
          <p:cNvSpPr txBox="1"/>
          <p:nvPr>
            <p:custDataLst>
              <p:tags r:id="rId3"/>
            </p:custDataLst>
          </p:nvPr>
        </p:nvSpPr>
        <p:spPr>
          <a:xfrm>
            <a:off x="4950655" y="912785"/>
            <a:ext cx="3736229" cy="377360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00000"/>
              </a:lnSpc>
              <a:spcBef>
                <a:spcPts val="0"/>
              </a:spcBef>
              <a:spcAft>
                <a:spcPts val="800"/>
              </a:spcAft>
              <a:buSzPct val="100000"/>
              <a:buFont typeface="+mn-ea"/>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下面筛选出开发部中实发工资在 6000 元以上的记录。</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indent="0" algn="l" fontAlgn="ctr">
              <a:lnSpc>
                <a:spcPct val="100000"/>
              </a:lnSpc>
              <a:spcBef>
                <a:spcPts val="0"/>
              </a:spcBef>
              <a:spcAft>
                <a:spcPts val="800"/>
              </a:spcAft>
              <a:buSzPct val="100000"/>
              <a:buFont typeface="+mn-ea"/>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（1）将光标放在记录表中的任一位置。</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indent="0" algn="l" fontAlgn="ctr">
              <a:lnSpc>
                <a:spcPct val="100000"/>
              </a:lnSpc>
              <a:spcBef>
                <a:spcPts val="0"/>
              </a:spcBef>
              <a:spcAft>
                <a:spcPts val="800"/>
              </a:spcAft>
              <a:buSzPct val="100000"/>
              <a:buFont typeface="+mn-ea"/>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（2）单击“开始”菜单卡中的“排序和筛选”按钮，在下拉列表中选择“筛选”命令，这时在每个字段旁都会显示出下拉箭头 。 </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indent="0" algn="l" fontAlgn="ctr">
              <a:lnSpc>
                <a:spcPct val="100000"/>
              </a:lnSpc>
              <a:spcBef>
                <a:spcPts val="0"/>
              </a:spcBef>
              <a:spcAft>
                <a:spcPts val="800"/>
              </a:spcAft>
              <a:buSzPct val="100000"/>
              <a:buFont typeface="+mn-ea"/>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（3）在“部门”筛选器中只勾选“开发部”，如图 2-4-8 所示。筛选后，不满足条件的行被隐藏，被筛选出的行的行号颜色变为蓝色，该列标题右边的字段箭头的颜色也变为蓝色，在状态栏中显示找到的记录个数。</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indent="0" algn="l" fontAlgn="ctr">
              <a:lnSpc>
                <a:spcPct val="100000"/>
              </a:lnSpc>
              <a:spcBef>
                <a:spcPts val="0"/>
              </a:spcBef>
              <a:spcAft>
                <a:spcPts val="800"/>
              </a:spcAft>
              <a:buSzPct val="100000"/>
              <a:buFont typeface="+mn-ea"/>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（4）在“实发工资”筛选器中选择“数字筛选”级联菜单中的“大于”项，如图2-4-9 所示，在弹出的“自定义自动筛选方式”对话框中指定条件为“大于”，数值为“6000”，单击“确定”按钮。</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4"/>
          <a:stretch>
            <a:fillRect/>
          </a:stretch>
        </p:blipFill>
        <p:spPr>
          <a:xfrm>
            <a:off x="914400" y="971550"/>
            <a:ext cx="3021330" cy="2022475"/>
          </a:xfrm>
          <a:prstGeom prst="rect">
            <a:avLst/>
          </a:prstGeom>
        </p:spPr>
      </p:pic>
      <p:pic>
        <p:nvPicPr>
          <p:cNvPr id="3" name="图片 2"/>
          <p:cNvPicPr>
            <a:picLocks noChangeAspect="1"/>
          </p:cNvPicPr>
          <p:nvPr/>
        </p:nvPicPr>
        <p:blipFill>
          <a:blip r:embed="rId5"/>
          <a:stretch>
            <a:fillRect/>
          </a:stretch>
        </p:blipFill>
        <p:spPr>
          <a:xfrm>
            <a:off x="990600" y="3028950"/>
            <a:ext cx="2691130" cy="155575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183255" cy="9017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066800" y="1352550"/>
            <a:ext cx="3968115" cy="2804795"/>
          </a:xfrm>
          <a:prstGeom prst="rect">
            <a:avLst/>
          </a:prstGeom>
        </p:spPr>
        <p:txBody>
          <a:bodyPr vert="horz" wrap="square" lIns="67500" tIns="0" rIns="67500" bIns="35100" anchor="t" anchorCtr="0">
            <a:spAutoFit/>
          </a:bodyPr>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（1）选择“部门”单元格，单击“排序和筛选”下拉列表中的“升序”命令，对“部门”进行排序。</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（2）将光标放在工作表的任一单元格中，单击“数据”菜单卡中的“分类汇总”按钮，打开“分类汇总”对话框，如图 2-4-10 所示。</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（3）在打开的“分类汇总”对话框中，在“分类字段”下拉列表中选择“部门”，在“汇总方式”下拉列表中选择“平均值”，在“选定汇总项”中选择“实发工资”。</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（4）单击“确定”按钮完成操作。</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3231515"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五、分类汇总</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5105400" y="1962150"/>
            <a:ext cx="2973070" cy="1784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183255" cy="9017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3"/>
            </p:custDataLst>
          </p:nvPr>
        </p:nvSpPr>
        <p:spPr>
          <a:xfrm>
            <a:off x="865505" y="212090"/>
            <a:ext cx="3231515"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六、创建图表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p:cNvGrpSpPr/>
          <p:nvPr/>
        </p:nvGrpSpPr>
        <p:grpSpPr>
          <a:xfrm>
            <a:off x="1143000" y="1809750"/>
            <a:ext cx="2818765" cy="2250440"/>
            <a:chOff x="1800" y="2850"/>
            <a:chExt cx="4439" cy="3544"/>
          </a:xfrm>
        </p:grpSpPr>
        <p:sp>
          <p:nvSpPr>
            <p:cNvPr id="13" name="文本框 12"/>
            <p:cNvSpPr txBox="1"/>
            <p:nvPr>
              <p:custDataLst>
                <p:tags r:id="rId4"/>
              </p:custDataLst>
            </p:nvPr>
          </p:nvSpPr>
          <p:spPr>
            <a:xfrm>
              <a:off x="1800" y="2850"/>
              <a:ext cx="4439" cy="3544"/>
            </a:xfrm>
            <a:prstGeom prst="rect">
              <a:avLst/>
            </a:prstGeom>
          </p:spPr>
          <p:txBody>
            <a:bodyPr vert="horz" wrap="square" lIns="67500" tIns="0" rIns="67500" bIns="35100" anchor="t" anchorCtr="0">
              <a:spAutoFit/>
            </a:bodyPr>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（1）将活动单元格放在数据区域外面的任意单元格中。</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（2）在“插入”菜单卡的“图表”组中，单击“柱形图”图标</a:t>
              </a:r>
              <a:r>
                <a:rPr lang="en-US" altLang="zh-CN" sz="1200" spc="150">
                  <a:latin typeface="Arial" panose="020B0604020202020204" pitchFamily="34" charset="0"/>
                  <a:ea typeface="微软雅黑" panose="020B0503020204020204" pitchFamily="34" charset="-122"/>
                  <a:sym typeface="Arial" panose="020B0604020202020204" pitchFamily="34" charset="0"/>
                </a:rPr>
                <a:t>      </a:t>
              </a:r>
              <a:r>
                <a:rPr lang="zh-CN" altLang="en-US" sz="1200" spc="150">
                  <a:latin typeface="Arial" panose="020B0604020202020204" pitchFamily="34" charset="0"/>
                  <a:ea typeface="微软雅黑" panose="020B0503020204020204" pitchFamily="34" charset="-122"/>
                  <a:sym typeface="Arial" panose="020B0604020202020204" pitchFamily="34" charset="0"/>
                </a:rPr>
                <a:t> ，在下拉列表中显示柱形图样式列表，单击“二维柱形图”中的第一个样式“簇状柱形图”</a:t>
              </a:r>
              <a:r>
                <a:rPr lang="en-US" altLang="zh-CN" sz="1200" spc="150">
                  <a:latin typeface="Arial" panose="020B0604020202020204" pitchFamily="34" charset="0"/>
                  <a:ea typeface="微软雅黑" panose="020B0503020204020204" pitchFamily="34" charset="-122"/>
                  <a:sym typeface="Arial" panose="020B0604020202020204" pitchFamily="34" charset="0"/>
                </a:rPr>
                <a:t>  </a:t>
              </a:r>
              <a:r>
                <a:rPr lang="zh-CN" altLang="en-US" sz="1200" spc="150">
                  <a:latin typeface="Arial" panose="020B0604020202020204" pitchFamily="34" charset="0"/>
                  <a:ea typeface="微软雅黑" panose="020B0503020204020204" pitchFamily="34" charset="-122"/>
                  <a:sym typeface="Arial" panose="020B0604020202020204" pitchFamily="34" charset="0"/>
                </a:rPr>
                <a:t> ，如图2-4-12 所示。</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5160" y="4170"/>
              <a:ext cx="487" cy="332"/>
            </a:xfrm>
            <a:prstGeom prst="rect">
              <a:avLst/>
            </a:prstGeom>
          </p:spPr>
        </p:pic>
        <p:pic>
          <p:nvPicPr>
            <p:cNvPr id="5" name="图片 4"/>
            <p:cNvPicPr>
              <a:picLocks noChangeAspect="1"/>
            </p:cNvPicPr>
            <p:nvPr/>
          </p:nvPicPr>
          <p:blipFill>
            <a:blip r:embed="rId6"/>
            <a:stretch>
              <a:fillRect/>
            </a:stretch>
          </p:blipFill>
          <p:spPr>
            <a:xfrm>
              <a:off x="3789" y="5370"/>
              <a:ext cx="460" cy="481"/>
            </a:xfrm>
            <a:prstGeom prst="rect">
              <a:avLst/>
            </a:prstGeom>
          </p:spPr>
        </p:pic>
      </p:grpSp>
      <p:pic>
        <p:nvPicPr>
          <p:cNvPr id="10" name="图片 9"/>
          <p:cNvPicPr>
            <a:picLocks noChangeAspect="1"/>
          </p:cNvPicPr>
          <p:nvPr/>
        </p:nvPicPr>
        <p:blipFill>
          <a:blip r:embed="rId7"/>
          <a:stretch>
            <a:fillRect/>
          </a:stretch>
        </p:blipFill>
        <p:spPr>
          <a:xfrm>
            <a:off x="4343400" y="1675765"/>
            <a:ext cx="3681095" cy="2307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userDrawn="1">
            <p:custDataLst>
              <p:tags r:id="rId1"/>
            </p:custDataLst>
          </p:nvPr>
        </p:nvSpPr>
        <p:spPr>
          <a:xfrm>
            <a:off x="0" y="0"/>
            <a:ext cx="9144000" cy="57213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17" name="文本框 16"/>
          <p:cNvSpPr txBox="1"/>
          <p:nvPr>
            <p:custDataLst>
              <p:tags r:id="rId2"/>
            </p:custDataLst>
          </p:nvPr>
        </p:nvSpPr>
        <p:spPr>
          <a:xfrm>
            <a:off x="342867" y="114301"/>
            <a:ext cx="8458267" cy="457200"/>
          </a:xfrm>
          <a:prstGeom prst="rect">
            <a:avLst/>
          </a:prstGeom>
          <a:noFill/>
        </p:spPr>
        <p:txBody>
          <a:bodyPr wrap="square" lIns="47625" tIns="19050" rIns="47625" bIns="19050" rtlCol="0" anchor="ctr" anchorCtr="0">
            <a:normAutofit/>
          </a:bodyPr>
          <a:p>
            <a:pPr marL="0" indent="0" algn="l">
              <a:lnSpc>
                <a:spcPct val="100000"/>
              </a:lnSpc>
              <a:spcBef>
                <a:spcPts val="0"/>
              </a:spcBef>
              <a:spcAft>
                <a:spcPts val="0"/>
              </a:spcAft>
              <a:buSzPct val="100000"/>
              <a:buNone/>
            </a:pPr>
            <a:r>
              <a:rPr lang="zh-CN" altLang="en-US" b="1" spc="160">
                <a:solidFill>
                  <a:schemeClr val="lt1"/>
                </a:solidFill>
                <a:latin typeface="微软雅黑" panose="020B0503020204020204" pitchFamily="34" charset="-122"/>
                <a:ea typeface="微软雅黑" panose="020B0503020204020204" pitchFamily="34" charset="-122"/>
                <a:sym typeface="Arial" panose="020B0604020202020204" pitchFamily="34" charset="0"/>
              </a:rPr>
              <a:t>六、创建图表</a:t>
            </a:r>
            <a:endParaRPr lang="zh-CN" altLang="en-US" b="1" spc="16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Title 6"/>
          <p:cNvSpPr txBox="1"/>
          <p:nvPr>
            <p:custDataLst>
              <p:tags r:id="rId3"/>
            </p:custDataLst>
          </p:nvPr>
        </p:nvSpPr>
        <p:spPr>
          <a:xfrm>
            <a:off x="4950655" y="912785"/>
            <a:ext cx="3736229" cy="377360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just" fontAlgn="ctr">
              <a:lnSpc>
                <a:spcPct val="120000"/>
              </a:lnSpc>
              <a:spcBef>
                <a:spcPts val="0"/>
              </a:spcBef>
              <a:spcAft>
                <a:spcPts val="800"/>
              </a:spcAft>
              <a:buSzPct val="100000"/>
              <a:buFont typeface="+mn-ea"/>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（3）系统将在当前单元格位置插入一个临时图表，同时切换到“图表工具—设计”临时菜单卡，如图 2-4-13 所示。可以把临时图表拖拽到其他位置，显示出来已经有的表，以方便选择数据。</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indent="0" algn="just" fontAlgn="ctr">
              <a:lnSpc>
                <a:spcPct val="120000"/>
              </a:lnSpc>
              <a:spcBef>
                <a:spcPts val="0"/>
              </a:spcBef>
              <a:spcAft>
                <a:spcPts val="800"/>
              </a:spcAft>
              <a:buSzPct val="100000"/>
              <a:buFont typeface="+mn-ea"/>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（4）在“图表工具—设计”菜单卡中，单击“数据”组中的“选择数据”按钮 。 </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indent="0" algn="just" fontAlgn="ctr">
              <a:lnSpc>
                <a:spcPct val="120000"/>
              </a:lnSpc>
              <a:spcBef>
                <a:spcPts val="0"/>
              </a:spcBef>
              <a:spcAft>
                <a:spcPts val="800"/>
              </a:spcAft>
              <a:buSzPct val="100000"/>
              <a:buFont typeface="+mn-ea"/>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（5）在“选择数据源”对话框中，如图 2-4-14 所示，单击“图表数据区域”栏右侧的折叠对话框按钮 ，在工作表中首先选取“姓名”列的数据（包括列标题单元格），然后按下“Ctrl”键，选取其他列的标题和数据，选取“基本工资”“奖金”“实发工资”（包括列标题单元格），然后单击展开对话框按钮 展开对话框，在对话框中可以看到所选数据区域所对应的地址引用</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4"/>
          <a:stretch>
            <a:fillRect/>
          </a:stretch>
        </p:blipFill>
        <p:spPr>
          <a:xfrm>
            <a:off x="762000" y="742950"/>
            <a:ext cx="3535045" cy="2048510"/>
          </a:xfrm>
          <a:prstGeom prst="rect">
            <a:avLst/>
          </a:prstGeom>
        </p:spPr>
      </p:pic>
      <p:pic>
        <p:nvPicPr>
          <p:cNvPr id="5" name="图片 4"/>
          <p:cNvPicPr>
            <a:picLocks noChangeAspect="1"/>
          </p:cNvPicPr>
          <p:nvPr/>
        </p:nvPicPr>
        <p:blipFill>
          <a:blip r:embed="rId5"/>
          <a:stretch>
            <a:fillRect/>
          </a:stretch>
        </p:blipFill>
        <p:spPr>
          <a:xfrm>
            <a:off x="685800" y="2800350"/>
            <a:ext cx="3564890" cy="208788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183255" cy="9017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143000" y="1352550"/>
            <a:ext cx="3491865" cy="2804795"/>
          </a:xfrm>
          <a:prstGeom prst="rect">
            <a:avLst/>
          </a:prstGeom>
        </p:spPr>
        <p:txBody>
          <a:bodyPr vert="horz" wrap="square" lIns="67500" tIns="0" rIns="67500" bIns="35100" anchor="t" anchorCtr="0">
            <a:spAutoFit/>
          </a:bodyPr>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（6）数据区选择完毕后，系统会自动将所选数据区的各列标题添加到“图例项”中，如图 2-4-15 所示。在“图表工具—设计”临时菜单卡中，从“图表样式”组中可以更改图标的外观。</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（7）用鼠标拖动图表的四角或四边的中点位置，可以调整图表的大小。图表的大小发生变化时，水平轴的文字排列方向或竖直轴数据刻度的间隔也会自动调整以适应图表的宽度和高度。</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3231515"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六、创建图表</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4634865" y="1783715"/>
            <a:ext cx="3444875" cy="1943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2591435" cy="7620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02055" y="1297940"/>
            <a:ext cx="6739255" cy="1140460"/>
          </a:xfrm>
          <a:prstGeom prst="rect">
            <a:avLst/>
          </a:prstGeom>
        </p:spPr>
        <p:txBody>
          <a:bodyPr vert="horz" wrap="square" lIns="67500" tIns="0" rIns="67500" bIns="35100" anchor="t" anchorCtr="0">
            <a:spAutoFit/>
          </a:bodyPr>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图表设置完成后，可以对组成图表的各元素（标题、图例、水平轴、垂直轴、图标区、绘图区、网格线等）或数据进行修改。</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在图表中右击某个图表元素，将显示用于修改当前元素格式的快捷菜单和一个用于设置常用格式的工具栏，单击工具栏中“图表区”下拉列表框右侧的下拉按钮 ，可看到当前图表中所包含的所有元素，如图 2-4-16 所示。</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2686050" cy="647065"/>
          </a:xfrm>
          <a:prstGeom prst="rect">
            <a:avLst/>
          </a:prstGeom>
          <a:noFill/>
        </p:spPr>
        <p:txBody>
          <a:bodyPr wrap="square" rtlCol="0" anchor="ctr" anchorCtr="0">
            <a:normAutofit fontScale="90000"/>
          </a:bodyPr>
          <a:p>
            <a:pPr>
              <a:lnSpc>
                <a:spcPct val="120000"/>
              </a:lnSpc>
            </a:pPr>
            <a:r>
              <a:rPr lang="zh-CN" altLang="en-US" b="1" spc="180" dirty="0">
                <a:solidFill>
                  <a:schemeClr val="accent1"/>
                </a:solidFill>
                <a:latin typeface="微软雅黑" panose="020B0503020204020204" pitchFamily="34" charset="-122"/>
                <a:ea typeface="微软雅黑" panose="020B0503020204020204" pitchFamily="34" charset="-122"/>
                <a:sym typeface="+mn-ea"/>
              </a:rPr>
              <a:t>七、设置图表元素格式</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5"/>
          <a:stretch>
            <a:fillRect/>
          </a:stretch>
        </p:blipFill>
        <p:spPr>
          <a:xfrm>
            <a:off x="2437130" y="2419350"/>
            <a:ext cx="4288155" cy="18408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183255" cy="9017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143000" y="1476375"/>
            <a:ext cx="3279775" cy="2250440"/>
          </a:xfrm>
          <a:prstGeom prst="rect">
            <a:avLst/>
          </a:prstGeom>
        </p:spPr>
        <p:txBody>
          <a:bodyPr vert="horz" wrap="square" lIns="67500" tIns="0" rIns="67500" bIns="35100" anchor="t" anchorCtr="0">
            <a:spAutoFit/>
          </a:bodyPr>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创建好图表后，还可以根据需要添加图表元素。</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（1）选中图表。</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（2）在“图表工具—设计”临时菜单卡中，单击“添加图表元素”按钮。</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（3）在弹出的下拉列表中，选择需要添加的图表元素，如“数据表”，在级联菜单中进一步选择，如图 2-4-17 所示。</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3231515"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八、添加图表元素</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5"/>
          <a:stretch>
            <a:fillRect/>
          </a:stretch>
        </p:blipFill>
        <p:spPr>
          <a:xfrm>
            <a:off x="4495800" y="1657350"/>
            <a:ext cx="3526790" cy="2054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15" y="859155"/>
            <a:ext cx="3183255" cy="90170"/>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066800" y="1294765"/>
            <a:ext cx="3807460" cy="2912110"/>
          </a:xfrm>
          <a:prstGeom prst="rect">
            <a:avLst/>
          </a:prstGeom>
        </p:spPr>
        <p:txBody>
          <a:bodyPr vert="horz" wrap="square" lIns="67500" tIns="0" rIns="67500" bIns="35100" anchor="t" anchorCtr="0">
            <a:spAutoFit/>
          </a:bodyPr>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如果向数据源中添加了一些行，由于数据源区域在设计图表时已经设置好，所以新行添加后图表不会自动更新来表现这些新行。向已创建完毕的图表中添加数据行的方法如下。</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（1）在图表中单击选择图形区，此时选取的数据区自动用彩色框线表示出来。</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（2）将鼠标靠近框线的右下角。</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（3）当鼠标指针变成双向斜箭头样式时，向下拖动鼠标使框线扩充到新的数据行，如图 2-4-18 所示。</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a:p>
            <a:pPr algn="just">
              <a:lnSpc>
                <a:spcPct val="130000"/>
              </a:lnSpc>
              <a:spcBef>
                <a:spcPts val="0"/>
              </a:spcBef>
              <a:spcAft>
                <a:spcPts val="0"/>
              </a:spcAft>
            </a:pPr>
            <a:r>
              <a:rPr lang="zh-CN" altLang="en-US" sz="1200" spc="150">
                <a:latin typeface="Arial" panose="020B0604020202020204" pitchFamily="34" charset="0"/>
                <a:ea typeface="微软雅黑" panose="020B0503020204020204" pitchFamily="34" charset="-122"/>
                <a:sym typeface="Arial" panose="020B0604020202020204" pitchFamily="34" charset="0"/>
              </a:rPr>
              <a:t>（4）重复上述操作，其他数据区框线扩充到新的数据行。</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505" y="212090"/>
            <a:ext cx="3231515" cy="647065"/>
          </a:xfrm>
          <a:prstGeom prst="rect">
            <a:avLst/>
          </a:prstGeom>
          <a:noFill/>
        </p:spPr>
        <p:txBody>
          <a:bodyPr wrap="square" rtlCol="0" anchor="ctr" anchorCtr="0">
            <a:normAutofit/>
          </a:bodyPr>
          <a:p>
            <a:pPr>
              <a:lnSpc>
                <a:spcPct val="120000"/>
              </a:lnSpc>
            </a:pPr>
            <a:r>
              <a:rPr lang="zh-CN" altLang="en-US" b="1" spc="300">
                <a:latin typeface="Arial" panose="020B0604020202020204" pitchFamily="34" charset="0"/>
                <a:ea typeface="微软雅黑" panose="020B0503020204020204" pitchFamily="34" charset="-122"/>
                <a:sym typeface="Arial" panose="020B0604020202020204" pitchFamily="34" charset="0"/>
              </a:rPr>
              <a:t>九、修改图表数据</a:t>
            </a:r>
            <a:endParaRPr lang="zh-CN" altLang="en-US" b="1" spc="300">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5"/>
          <a:stretch>
            <a:fillRect/>
          </a:stretch>
        </p:blipFill>
        <p:spPr>
          <a:xfrm>
            <a:off x="4953000" y="1885950"/>
            <a:ext cx="3159125" cy="1860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custDataLst>
              <p:tags r:id="rId1"/>
            </p:custDataLst>
          </p:nvPr>
        </p:nvSpPr>
        <p:spPr>
          <a:xfrm>
            <a:off x="4277377" y="2840750"/>
            <a:ext cx="2040584" cy="1844683"/>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7681201" y="458066"/>
            <a:ext cx="1239875" cy="1120844"/>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4419693" y="626140"/>
            <a:ext cx="4304458" cy="3891219"/>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4"/>
            </p:custDataLst>
          </p:nvPr>
        </p:nvSpPr>
        <p:spPr>
          <a:xfrm rot="10800000">
            <a:off x="3220085"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形状 16"/>
          <p:cNvSpPr>
            <a:spLocks noChangeAspect="1"/>
          </p:cNvSpPr>
          <p:nvPr>
            <p:custDataLst>
              <p:tags r:id="rId5"/>
            </p:custDataLst>
          </p:nvPr>
        </p:nvSpPr>
        <p:spPr>
          <a:xfrm rot="10800000">
            <a:off x="2912110" y="948690"/>
            <a:ext cx="234950" cy="36131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斜纹 17"/>
          <p:cNvSpPr/>
          <p:nvPr>
            <p:custDataLst>
              <p:tags r:id="rId6"/>
            </p:custDataLst>
          </p:nvPr>
        </p:nvSpPr>
        <p:spPr>
          <a:xfrm>
            <a:off x="-8887" y="0"/>
            <a:ext cx="1450731" cy="1450731"/>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7"/>
            </p:custDataLst>
          </p:nvPr>
        </p:nvSpPr>
        <p:spPr>
          <a:xfrm>
            <a:off x="914400" y="2266950"/>
            <a:ext cx="2645410" cy="479425"/>
          </a:xfrm>
          <a:prstGeom prst="rect">
            <a:avLst/>
          </a:prstGeom>
          <a:noFill/>
        </p:spPr>
        <p:txBody>
          <a:bodyPr wrap="square" rtlCol="0" anchor="b" anchorCtr="0">
            <a:normAutofit fontScale="70000"/>
          </a:bodyPr>
          <a:lstStyle/>
          <a:p>
            <a:pPr marL="0" indent="0" algn="ctr">
              <a:lnSpc>
                <a:spcPct val="120000"/>
              </a:lnSpc>
              <a:spcBef>
                <a:spcPts val="0"/>
              </a:spcBef>
              <a:spcAft>
                <a:spcPts val="0"/>
              </a:spcAft>
              <a:buSzPct val="100000"/>
            </a:pPr>
            <a:r>
              <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rPr>
              <a:t>能力拓展</a:t>
            </a:r>
            <a:endPar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mn-ea"/>
            </a:endParaRPr>
          </a:p>
        </p:txBody>
      </p:sp>
      <p:sp>
        <p:nvSpPr>
          <p:cNvPr id="5" name="矩形 4"/>
          <p:cNvSpPr/>
          <p:nvPr>
            <p:custDataLst>
              <p:tags r:id="rId8"/>
            </p:custDataLst>
          </p:nvPr>
        </p:nvSpPr>
        <p:spPr>
          <a:xfrm>
            <a:off x="4724400" y="819150"/>
            <a:ext cx="3725545" cy="351028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400"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一、导入外部数据</a:t>
            </a:r>
            <a:endParaRPr sz="1400" b="1"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（1）启动 Excel，单击“数据”菜单卡“导入外部数据”组中的“导入数据”项。</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（2）在打开的“选取数据源”对话框中，选择要导入的数据所在的位置和文件，单击“打开”按钮。</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（3）在弹出的“选择表格”对话框中，列出了该工作簿中的所有工作表，选择某一工作表，单击“确定”按钮。</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a:p>
            <a:pPr marL="285750" lvl="0" indent="-285750" algn="l">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rPr>
              <a:t>（4）在“导入数据”对话框中，确定数据将要放在现有工作表中的单元格位置，单击“确定”按钮。</a:t>
            </a:r>
            <a:endParaRPr sz="1200" spc="150" dirty="0">
              <a:solidFill>
                <a:sysClr val="windowText" lastClr="000000">
                  <a:lumMod val="75000"/>
                  <a:lumOff val="25000"/>
                </a:sysClr>
              </a:solidFill>
              <a:latin typeface="Arial" panose="020B0604020202020204" pitchFamily="34" charset="0"/>
              <a:ea typeface="微软雅黑" panose="020B0503020204020204" pitchFamily="3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28725" y="1352550"/>
            <a:ext cx="6703695" cy="2941955"/>
          </a:xfrm>
          <a:prstGeom prst="rect">
            <a:avLst/>
          </a:prstGeom>
        </p:spPr>
        <p:txBody>
          <a:bodyPr vert="horz" wrap="square" lIns="67500" tIns="0" rIns="67500" bIns="35100" anchor="t" anchorCtr="0">
            <a:spAutoFit/>
          </a:bodyPr>
          <a:p>
            <a:pPr algn="just">
              <a:lnSpc>
                <a:spcPct val="12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数据透视表有机地综合了数据排序、筛选、分类汇总等数据分析的优点，可方便地调整分类汇总的方式，灵活地以多种不同方式展示数据的特征。一张“数据透视表”仅靠鼠标移动字段位置，即可变换出各种类型的报表。同时，数据透视表也是解决函数公式速度瓶颈的手段之一。该工具是最常用、功能最全的 Excel 数据分析工具之一。</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（1）选中工作表。</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（2）选择“数据”菜单卡中的“数据透视表和数据透视图”命令，打开“数据透视表和数据透视图向导 -3 步骤之 1”对话框，选择数据的来源为“Microsoft Office Excel 数据列表或数据库”，在“所需创建的报表类型”项中选中“数据透视表”。</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180" dirty="0">
                <a:solidFill>
                  <a:schemeClr val="accent1"/>
                </a:solidFill>
                <a:latin typeface="微软雅黑" panose="020B0503020204020204" pitchFamily="34" charset="-122"/>
                <a:ea typeface="微软雅黑" panose="020B0503020204020204" pitchFamily="34" charset="-122"/>
                <a:sym typeface="+mn-ea"/>
              </a:rPr>
              <a:t>二、数据透视表</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文本框 35"/>
          <p:cNvSpPr txBox="1"/>
          <p:nvPr>
            <p:custDataLst>
              <p:tags r:id="rId1"/>
            </p:custDataLst>
          </p:nvPr>
        </p:nvSpPr>
        <p:spPr>
          <a:xfrm>
            <a:off x="1643380" y="140271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 理解工作簿、工作表、单元格等基本概念。</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4" name="矩形: 圆角 26"/>
          <p:cNvSpPr/>
          <p:nvPr>
            <p:custDataLst>
              <p:tags r:id="rId2"/>
            </p:custDataLst>
          </p:nvPr>
        </p:nvSpPr>
        <p:spPr>
          <a:xfrm rot="8032692">
            <a:off x="830580" y="1565275"/>
            <a:ext cx="720725" cy="405765"/>
          </a:xfrm>
          <a:prstGeom prst="roundRect">
            <a:avLst>
              <a:gd name="adj" fmla="val 50000"/>
            </a:avLst>
          </a:prstGeom>
          <a:gradFill>
            <a:gsLst>
              <a:gs pos="32000">
                <a:schemeClr val="accent1">
                  <a:alpha val="50000"/>
                </a:schemeClr>
              </a:gs>
              <a:gs pos="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8" name="文本框 7"/>
          <p:cNvSpPr txBox="1"/>
          <p:nvPr>
            <p:custDataLst>
              <p:tags r:id="rId3"/>
            </p:custDataLst>
          </p:nvPr>
        </p:nvSpPr>
        <p:spPr>
          <a:xfrm>
            <a:off x="1078865" y="1456055"/>
            <a:ext cx="421640" cy="431800"/>
          </a:xfrm>
          <a:prstGeom prst="rect">
            <a:avLst/>
          </a:prstGeom>
          <a:noFill/>
        </p:spPr>
        <p:txBody>
          <a:bodyPr wrap="square" rtlCol="0" anchor="ctr" anchorCtr="0">
            <a:normAutofit/>
          </a:bodyPr>
          <a:p>
            <a:pPr algn="ctr"/>
            <a:r>
              <a:rPr lang="en-US" altLang="zh-CN" sz="1600" b="1" dirty="0">
                <a:solidFill>
                  <a:schemeClr val="bg1"/>
                </a:solidFill>
              </a:rPr>
              <a:t>1</a:t>
            </a:r>
            <a:endParaRPr lang="en-US" altLang="zh-CN" sz="1600" b="1" dirty="0">
              <a:solidFill>
                <a:schemeClr val="bg1"/>
              </a:solidFill>
            </a:endParaRPr>
          </a:p>
        </p:txBody>
      </p:sp>
      <p:sp>
        <p:nvSpPr>
          <p:cNvPr id="9" name="文本框 8"/>
          <p:cNvSpPr txBox="1"/>
          <p:nvPr>
            <p:custDataLst>
              <p:tags r:id="rId4"/>
            </p:custDataLst>
          </p:nvPr>
        </p:nvSpPr>
        <p:spPr>
          <a:xfrm>
            <a:off x="1654810" y="2070735"/>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 会创建、编辑、保存电子表格文件。</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8" name="矩形: 圆角 27"/>
          <p:cNvSpPr/>
          <p:nvPr>
            <p:custDataLst>
              <p:tags r:id="rId5"/>
            </p:custDataLst>
          </p:nvPr>
        </p:nvSpPr>
        <p:spPr>
          <a:xfrm rot="8032692">
            <a:off x="830580" y="2232660"/>
            <a:ext cx="720725" cy="405765"/>
          </a:xfrm>
          <a:prstGeom prst="roundRect">
            <a:avLst>
              <a:gd name="adj" fmla="val 50000"/>
            </a:avLst>
          </a:prstGeom>
          <a:gradFill>
            <a:gsLst>
              <a:gs pos="0">
                <a:schemeClr val="accent3"/>
              </a:gs>
              <a:gs pos="32000">
                <a:schemeClr val="accent3">
                  <a:alpha val="50000"/>
                </a:schemeClr>
              </a:gs>
              <a:gs pos="100000">
                <a:schemeClr val="accent3">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3" name="文本框 32"/>
          <p:cNvSpPr txBox="1"/>
          <p:nvPr>
            <p:custDataLst>
              <p:tags r:id="rId6"/>
            </p:custDataLst>
          </p:nvPr>
        </p:nvSpPr>
        <p:spPr>
          <a:xfrm>
            <a:off x="1078865" y="2126615"/>
            <a:ext cx="421640" cy="431800"/>
          </a:xfrm>
          <a:prstGeom prst="rect">
            <a:avLst/>
          </a:prstGeom>
          <a:noFill/>
        </p:spPr>
        <p:txBody>
          <a:bodyPr wrap="square" rtlCol="0" anchor="ctr" anchorCtr="0">
            <a:normAutofit/>
          </a:bodyPr>
          <a:p>
            <a:pPr algn="ctr"/>
            <a:r>
              <a:rPr lang="en-US" altLang="zh-CN" sz="1600" b="1" dirty="0">
                <a:solidFill>
                  <a:schemeClr val="bg1"/>
                </a:solidFill>
              </a:rPr>
              <a:t>2</a:t>
            </a:r>
            <a:endParaRPr lang="en-US" altLang="zh-CN" sz="1600" b="1" dirty="0">
              <a:solidFill>
                <a:schemeClr val="bg1"/>
              </a:solidFill>
            </a:endParaRPr>
          </a:p>
        </p:txBody>
      </p:sp>
      <p:sp>
        <p:nvSpPr>
          <p:cNvPr id="38" name="文本框 37"/>
          <p:cNvSpPr txBox="1"/>
          <p:nvPr>
            <p:custDataLst>
              <p:tags r:id="rId7"/>
            </p:custDataLst>
          </p:nvPr>
        </p:nvSpPr>
        <p:spPr>
          <a:xfrm>
            <a:off x="1637665" y="2738120"/>
            <a:ext cx="5312410" cy="538480"/>
          </a:xfrm>
          <a:prstGeom prst="rect">
            <a:avLst/>
          </a:prstGeom>
          <a:noFill/>
        </p:spPr>
        <p:txBody>
          <a:bodyPr wrap="square" lIns="67500" tIns="35100" rIns="67500" bIns="35100" rtlCol="0" anchor="ctr" anchorCtr="0">
            <a:normAutofit/>
          </a:bodyPr>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 能熟练输入、编辑、修改工作表中的数据。</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0" name="矩形: 圆角 28"/>
          <p:cNvSpPr/>
          <p:nvPr>
            <p:custDataLst>
              <p:tags r:id="rId8"/>
            </p:custDataLst>
          </p:nvPr>
        </p:nvSpPr>
        <p:spPr>
          <a:xfrm rot="8032692">
            <a:off x="830580" y="2898775"/>
            <a:ext cx="720725" cy="405765"/>
          </a:xfrm>
          <a:prstGeom prst="roundRect">
            <a:avLst>
              <a:gd name="adj" fmla="val 50000"/>
            </a:avLst>
          </a:prstGeom>
          <a:gradFill>
            <a:gsLst>
              <a:gs pos="0">
                <a:schemeClr val="accent2"/>
              </a:gs>
              <a:gs pos="32000">
                <a:schemeClr val="accent2">
                  <a:alpha val="50000"/>
                </a:schemeClr>
              </a:gs>
              <a:gs pos="100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1" name="文本框 10"/>
          <p:cNvSpPr txBox="1"/>
          <p:nvPr>
            <p:custDataLst>
              <p:tags r:id="rId9"/>
            </p:custDataLst>
          </p:nvPr>
        </p:nvSpPr>
        <p:spPr>
          <a:xfrm>
            <a:off x="1078865" y="2792730"/>
            <a:ext cx="421640" cy="431800"/>
          </a:xfrm>
          <a:prstGeom prst="rect">
            <a:avLst/>
          </a:prstGeom>
          <a:noFill/>
        </p:spPr>
        <p:txBody>
          <a:bodyPr wrap="square" rtlCol="0" anchor="ctr" anchorCtr="0">
            <a:normAutofit/>
          </a:bodyPr>
          <a:p>
            <a:pPr algn="ctr"/>
            <a:r>
              <a:rPr lang="en-US" altLang="zh-CN" sz="1600" b="1" dirty="0">
                <a:solidFill>
                  <a:srgbClr val="000000"/>
                </a:solidFill>
              </a:rPr>
              <a:t>3</a:t>
            </a:r>
            <a:endParaRPr lang="en-US" altLang="zh-CN" sz="1600" b="1" dirty="0">
              <a:solidFill>
                <a:srgbClr val="000000"/>
              </a:solidFill>
            </a:endParaRPr>
          </a:p>
        </p:txBody>
      </p:sp>
      <p:sp>
        <p:nvSpPr>
          <p:cNvPr id="30" name="矩形: 圆角 29"/>
          <p:cNvSpPr/>
          <p:nvPr>
            <p:custDataLst>
              <p:tags r:id="rId10"/>
            </p:custDataLst>
          </p:nvPr>
        </p:nvSpPr>
        <p:spPr>
          <a:xfrm rot="8032692">
            <a:off x="830580" y="3563620"/>
            <a:ext cx="720725" cy="405765"/>
          </a:xfrm>
          <a:prstGeom prst="roundRect">
            <a:avLst>
              <a:gd name="adj" fmla="val 50000"/>
            </a:avLst>
          </a:prstGeom>
          <a:gradFill>
            <a:gsLst>
              <a:gs pos="0">
                <a:schemeClr val="accent5"/>
              </a:gs>
              <a:gs pos="32000">
                <a:schemeClr val="accent5">
                  <a:alpha val="50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12" name="文本框 11"/>
          <p:cNvSpPr txBox="1"/>
          <p:nvPr>
            <p:custDataLst>
              <p:tags r:id="rId11"/>
            </p:custDataLst>
          </p:nvPr>
        </p:nvSpPr>
        <p:spPr>
          <a:xfrm>
            <a:off x="1078865" y="3457575"/>
            <a:ext cx="421640" cy="431800"/>
          </a:xfrm>
          <a:prstGeom prst="rect">
            <a:avLst/>
          </a:prstGeom>
          <a:noFill/>
        </p:spPr>
        <p:txBody>
          <a:bodyPr wrap="square" rtlCol="0" anchor="ctr" anchorCtr="0">
            <a:normAutofit/>
          </a:bodyPr>
          <a:p>
            <a:pPr algn="ctr"/>
            <a:r>
              <a:rPr lang="en-US" altLang="zh-CN" sz="1600" b="1" dirty="0">
                <a:solidFill>
                  <a:schemeClr val="bg1"/>
                </a:solidFill>
              </a:rPr>
              <a:t>4</a:t>
            </a:r>
            <a:endParaRPr lang="en-US" altLang="zh-CN" sz="1600" b="1" dirty="0">
              <a:solidFill>
                <a:schemeClr val="bg1"/>
              </a:solidFill>
            </a:endParaRPr>
          </a:p>
        </p:txBody>
      </p:sp>
      <p:sp>
        <p:nvSpPr>
          <p:cNvPr id="13" name="文本框 12"/>
          <p:cNvSpPr txBox="1"/>
          <p:nvPr>
            <p:custDataLst>
              <p:tags r:id="rId12"/>
            </p:custDataLst>
          </p:nvPr>
        </p:nvSpPr>
        <p:spPr>
          <a:xfrm>
            <a:off x="1643380" y="3403600"/>
            <a:ext cx="6623050" cy="538480"/>
          </a:xfrm>
          <a:prstGeom prst="rect">
            <a:avLst/>
          </a:prstGeom>
          <a:noFill/>
        </p:spPr>
        <p:txBody>
          <a:bodyPr wrap="square" lIns="67500" tIns="35100" rIns="67500" bIns="35100" rtlCol="0" anchor="ctr" anchorCtr="0"/>
          <a:p>
            <a:pPr marL="0" lvl="0" indent="0" algn="l">
              <a:lnSpc>
                <a:spcPct val="100000"/>
              </a:lnSpc>
              <a:spcBef>
                <a:spcPts val="0"/>
              </a:spcBef>
              <a:spcAft>
                <a:spcPts val="0"/>
              </a:spcAft>
              <a:buSzPct val="100000"/>
            </a:pPr>
            <a:r>
              <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4. 能熟练设置表格格式。</a:t>
            </a:r>
            <a:endParaRPr lang="zh-CN" altLang="en-US" sz="140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nvGrpSpPr>
          <p:cNvPr id="5" name="组合 4"/>
          <p:cNvGrpSpPr/>
          <p:nvPr/>
        </p:nvGrpSpPr>
        <p:grpSpPr>
          <a:xfrm>
            <a:off x="6705600" y="895350"/>
            <a:ext cx="1468755" cy="1358900"/>
            <a:chOff x="6199" y="2617"/>
            <a:chExt cx="1763" cy="1763"/>
          </a:xfrm>
        </p:grpSpPr>
        <p:sp>
          <p:nvSpPr>
            <p:cNvPr id="26" name="圆角矩形 25"/>
            <p:cNvSpPr/>
            <p:nvPr>
              <p:custDataLst>
                <p:tags r:id="rId13"/>
              </p:custDataLst>
            </p:nvPr>
          </p:nvSpPr>
          <p:spPr>
            <a:xfrm>
              <a:off x="6199" y="2617"/>
              <a:ext cx="1763" cy="1763"/>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7" name="圆角矩形 26"/>
            <p:cNvSpPr/>
            <p:nvPr>
              <p:custDataLst>
                <p:tags r:id="rId14"/>
              </p:custDataLst>
            </p:nvPr>
          </p:nvSpPr>
          <p:spPr>
            <a:xfrm>
              <a:off x="6309" y="2726"/>
              <a:ext cx="1544" cy="1544"/>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sz="1350">
                <a:latin typeface="微软雅黑" panose="020B0503020204020204" pitchFamily="34" charset="-122"/>
                <a:ea typeface="微软雅黑" panose="020B0503020204020204" pitchFamily="34" charset="-122"/>
              </a:endParaRPr>
            </a:p>
          </p:txBody>
        </p:sp>
        <p:sp>
          <p:nvSpPr>
            <p:cNvPr id="2" name="矩形 1"/>
            <p:cNvSpPr/>
            <p:nvPr>
              <p:custDataLst>
                <p:tags r:id="rId15"/>
              </p:custDataLst>
            </p:nvPr>
          </p:nvSpPr>
          <p:spPr>
            <a:xfrm>
              <a:off x="6521" y="2909"/>
              <a:ext cx="370" cy="191"/>
            </a:xfrm>
            <a:prstGeom prst="rect">
              <a:avLst/>
            </a:pr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8" name="任意多边形 17"/>
            <p:cNvSpPr/>
            <p:nvPr>
              <p:custDataLst>
                <p:tags r:id="rId16"/>
              </p:custDataLst>
            </p:nvPr>
          </p:nvSpPr>
          <p:spPr>
            <a:xfrm>
              <a:off x="7451" y="3909"/>
              <a:ext cx="267" cy="267"/>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17"/>
              </p:custDataLst>
            </p:nvPr>
          </p:nvSpPr>
          <p:spPr>
            <a:xfrm>
              <a:off x="6521" y="2909"/>
              <a:ext cx="111" cy="191"/>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3" name="文本框 2"/>
          <p:cNvSpPr txBox="1"/>
          <p:nvPr>
            <p:custDataLst>
              <p:tags r:id="rId18"/>
            </p:custDataLst>
          </p:nvPr>
        </p:nvSpPr>
        <p:spPr>
          <a:xfrm>
            <a:off x="6955790" y="1340485"/>
            <a:ext cx="1106170" cy="467360"/>
          </a:xfrm>
          <a:prstGeom prst="rect">
            <a:avLst/>
          </a:prstGeom>
          <a:noFill/>
        </p:spPr>
        <p:txBody>
          <a:bodyPr wrap="square" numCol="1" rtlCol="0">
            <a:prstTxWarp prst="textPlain">
              <a:avLst>
                <a:gd name="adj" fmla="val 50636"/>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学习目标</a:t>
            </a:r>
            <a:endPar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random/>
      </p:transition>
    </mc:Choice>
    <mc:Fallback>
      <p:transition spd="slow">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latin typeface="+mj-ea"/>
              <a:ea typeface="+mj-ea"/>
            </a:endParaRPr>
          </a:p>
        </p:txBody>
      </p:sp>
      <p:sp>
        <p:nvSpPr>
          <p:cNvPr id="7" name="矩形 6"/>
          <p:cNvSpPr/>
          <p:nvPr>
            <p:custDataLst>
              <p:tags r:id="rId1"/>
            </p:custDataLst>
          </p:nvPr>
        </p:nvSpPr>
        <p:spPr bwMode="auto">
          <a:xfrm>
            <a:off x="914400" y="1120775"/>
            <a:ext cx="7287895" cy="3259455"/>
          </a:xfrm>
          <a:prstGeom prst="rect">
            <a:avLst/>
          </a:prstGeom>
          <a:noFill/>
          <a:ln w="76200">
            <a:solidFill>
              <a:srgbClr val="778495"/>
            </a:solidFill>
            <a:miter lim="800000"/>
          </a:ln>
        </p:spPr>
        <p:txBody>
          <a:bodyPr anchor="ctr"/>
          <a:p>
            <a:pPr algn="ctr">
              <a:lnSpc>
                <a:spcPct val="13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bwMode="auto">
          <a:xfrm>
            <a:off x="907466" y="858847"/>
            <a:ext cx="1908000" cy="81009"/>
          </a:xfrm>
          <a:prstGeom prst="rect">
            <a:avLst/>
          </a:prstGeom>
          <a:solidFill>
            <a:srgbClr val="778495"/>
          </a:solidFill>
          <a:ln w="19050">
            <a:noFill/>
            <a:round/>
          </a:ln>
        </p:spPr>
        <p:txBody>
          <a:bodyPr anchor="ctr"/>
          <a:p>
            <a:pPr algn="ctr">
              <a:lnSpc>
                <a:spcPct val="130000"/>
              </a:lnSpc>
            </a:pPr>
            <a:endParaRPr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3"/>
            </p:custDataLst>
          </p:nvPr>
        </p:nvSpPr>
        <p:spPr>
          <a:xfrm>
            <a:off x="1229360" y="1763395"/>
            <a:ext cx="6703695" cy="1973580"/>
          </a:xfrm>
          <a:prstGeom prst="rect">
            <a:avLst/>
          </a:prstGeom>
        </p:spPr>
        <p:txBody>
          <a:bodyPr vert="horz" wrap="square" lIns="67500" tIns="0" rIns="67500" bIns="35100" anchor="t" anchorCtr="0">
            <a:spAutoFit/>
          </a:bodyPr>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（3）单击“下一步”按钮，打开“数据透视表和数据透视图向导—3 步骤之 2”对话框，在工作表中选择数据区域。</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（4）单击“下一步”，打开“数据透视表和数据透视图向导—3 步骤之 3”对话框，选择数据透视表的显示位置为“新建工作表”。</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400" spc="150">
                <a:latin typeface="Arial" panose="020B0604020202020204" pitchFamily="34" charset="0"/>
                <a:ea typeface="微软雅黑" panose="020B0503020204020204" pitchFamily="34" charset="-122"/>
                <a:sym typeface="Arial" panose="020B0604020202020204" pitchFamily="34" charset="0"/>
              </a:rPr>
              <a:t>（5）单击“完成”按钮，返回到显示屏幕。此时的工作表标签是 Sheet1。将工作表标签 Sheet1 重命名为“透视表”，并将其移动到其他工作表后。</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4"/>
            </p:custDataLst>
          </p:nvPr>
        </p:nvSpPr>
        <p:spPr>
          <a:xfrm>
            <a:off x="865205" y="212252"/>
            <a:ext cx="2330570" cy="647231"/>
          </a:xfrm>
          <a:prstGeom prst="rect">
            <a:avLst/>
          </a:prstGeom>
          <a:noFill/>
        </p:spPr>
        <p:txBody>
          <a:bodyPr wrap="square" rtlCol="0" anchor="ctr" anchorCtr="0">
            <a:normAutofit/>
          </a:bodyPr>
          <a:p>
            <a:pPr>
              <a:lnSpc>
                <a:spcPct val="120000"/>
              </a:lnSpc>
            </a:pPr>
            <a:r>
              <a:rPr lang="zh-CN" altLang="en-US" b="1" spc="180" dirty="0">
                <a:solidFill>
                  <a:schemeClr val="accent1"/>
                </a:solidFill>
                <a:latin typeface="微软雅黑" panose="020B0503020204020204" pitchFamily="34" charset="-122"/>
                <a:ea typeface="微软雅黑" panose="020B0503020204020204" pitchFamily="34" charset="-122"/>
                <a:sym typeface="+mn-ea"/>
              </a:rPr>
              <a:t>二、数据透视表</a:t>
            </a:r>
            <a:endParaRPr lang="zh-CN" altLang="en-US" b="1" spc="180" dirty="0">
              <a:solidFill>
                <a:schemeClr val="accent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961875"/>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370205" y="621665"/>
            <a:ext cx="8562340" cy="4128770"/>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7" name="矩形 16"/>
          <p:cNvSpPr/>
          <p:nvPr>
            <p:custDataLst>
              <p:tags r:id="rId2"/>
            </p:custDataLst>
          </p:nvPr>
        </p:nvSpPr>
        <p:spPr>
          <a:xfrm>
            <a:off x="211455" y="507365"/>
            <a:ext cx="8562340" cy="4128770"/>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200" b="1">
              <a:solidFill>
                <a:srgbClr val="FFFFFF"/>
              </a:solidFill>
              <a:latin typeface="Arial" panose="020B0604020202020204" pitchFamily="34" charset="0"/>
              <a:ea typeface="微软雅黑" panose="020B0503020204020204" pitchFamily="34" charset="-122"/>
            </a:endParaRPr>
          </a:p>
        </p:txBody>
      </p:sp>
      <p:sp>
        <p:nvSpPr>
          <p:cNvPr id="19" name="任意多边形: 形状 18"/>
          <p:cNvSpPr>
            <a:spLocks noChangeAspect="1"/>
          </p:cNvSpPr>
          <p:nvPr>
            <p:custDataLst>
              <p:tags r:id="rId3"/>
            </p:custDataLst>
          </p:nvPr>
        </p:nvSpPr>
        <p:spPr>
          <a:xfrm>
            <a:off x="52641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0" name="任意多边形: 形状 19"/>
          <p:cNvSpPr>
            <a:spLocks noChangeAspect="1"/>
          </p:cNvSpPr>
          <p:nvPr>
            <p:custDataLst>
              <p:tags r:id="rId4"/>
            </p:custDataLst>
          </p:nvPr>
        </p:nvSpPr>
        <p:spPr>
          <a:xfrm>
            <a:off x="864235" y="316865"/>
            <a:ext cx="257810" cy="5226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2" name="任意多边形: 形状 21"/>
          <p:cNvSpPr>
            <a:spLocks noChangeAspect="1"/>
          </p:cNvSpPr>
          <p:nvPr>
            <p:custDataLst>
              <p:tags r:id="rId5"/>
            </p:custDataLst>
          </p:nvPr>
        </p:nvSpPr>
        <p:spPr>
          <a:xfrm>
            <a:off x="462280"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3" name="任意多边形: 形状 22"/>
          <p:cNvSpPr>
            <a:spLocks noChangeAspect="1"/>
          </p:cNvSpPr>
          <p:nvPr>
            <p:custDataLst>
              <p:tags r:id="rId6"/>
            </p:custDataLst>
          </p:nvPr>
        </p:nvSpPr>
        <p:spPr>
          <a:xfrm>
            <a:off x="763905" y="274955"/>
            <a:ext cx="227965" cy="4622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sz="1350" dirty="0">
              <a:latin typeface="Arial" panose="020B0604020202020204" pitchFamily="34" charset="0"/>
              <a:ea typeface="微软雅黑" panose="020B0503020204020204" pitchFamily="34" charset="-122"/>
            </a:endParaRPr>
          </a:p>
        </p:txBody>
      </p:sp>
      <p:sp>
        <p:nvSpPr>
          <p:cNvPr id="25" name="任意多边形: 形状 24"/>
          <p:cNvSpPr>
            <a:spLocks noChangeAspect="1"/>
          </p:cNvSpPr>
          <p:nvPr>
            <p:custDataLst>
              <p:tags r:id="rId7"/>
            </p:custDataLst>
          </p:nvPr>
        </p:nvSpPr>
        <p:spPr>
          <a:xfrm rot="10800000">
            <a:off x="8568055"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任意多边形: 形状 25"/>
          <p:cNvSpPr>
            <a:spLocks noChangeAspect="1"/>
          </p:cNvSpPr>
          <p:nvPr>
            <p:custDataLst>
              <p:tags r:id="rId8"/>
            </p:custDataLst>
          </p:nvPr>
        </p:nvSpPr>
        <p:spPr>
          <a:xfrm rot="10800000">
            <a:off x="8235950" y="4500245"/>
            <a:ext cx="250825" cy="5086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任意多边形: 形状 27"/>
          <p:cNvSpPr>
            <a:spLocks noChangeAspect="1"/>
          </p:cNvSpPr>
          <p:nvPr>
            <p:custDataLst>
              <p:tags r:id="rId9"/>
            </p:custDataLst>
          </p:nvPr>
        </p:nvSpPr>
        <p:spPr>
          <a:xfrm rot="10800000">
            <a:off x="8498840"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29" name="任意多边形: 形状 28"/>
          <p:cNvSpPr>
            <a:spLocks noChangeAspect="1"/>
          </p:cNvSpPr>
          <p:nvPr>
            <p:custDataLst>
              <p:tags r:id="rId10"/>
            </p:custDataLst>
          </p:nvPr>
        </p:nvSpPr>
        <p:spPr>
          <a:xfrm rot="10800000">
            <a:off x="8204835" y="4424045"/>
            <a:ext cx="221615" cy="4495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sz="1350" dirty="0">
              <a:latin typeface="Arial" panose="020B0604020202020204" pitchFamily="34" charset="0"/>
              <a:ea typeface="微软雅黑" panose="020B0503020204020204" pitchFamily="34" charset="-122"/>
              <a:sym typeface="微软雅黑" panose="020B0503020204020204" pitchFamily="34" charset="-122"/>
            </a:endParaRPr>
          </a:p>
        </p:txBody>
      </p:sp>
      <p:sp>
        <p:nvSpPr>
          <p:cNvPr id="14" name="文本框 13"/>
          <p:cNvSpPr txBox="1"/>
          <p:nvPr>
            <p:custDataLst>
              <p:tags r:id="rId11"/>
            </p:custDataLst>
          </p:nvPr>
        </p:nvSpPr>
        <p:spPr>
          <a:xfrm>
            <a:off x="573701" y="912785"/>
            <a:ext cx="7924863" cy="472440"/>
          </a:xfrm>
          <a:prstGeom prst="rect">
            <a:avLst/>
          </a:prstGeom>
          <a:noFill/>
        </p:spPr>
        <p:txBody>
          <a:bodyPr wrap="square" lIns="67500" tIns="35100" rIns="67500" bIns="35100" rtlCol="0">
            <a:normAutofit/>
          </a:bodyPr>
          <a:lstStyle/>
          <a:p>
            <a:pPr marL="0" indent="0" algn="ctr">
              <a:lnSpc>
                <a:spcPct val="120000"/>
              </a:lnSpc>
              <a:spcBef>
                <a:spcPts val="300"/>
              </a:spcBef>
              <a:spcAft>
                <a:spcPts val="300"/>
              </a:spcAft>
              <a:buSzPct val="100000"/>
            </a:pPr>
            <a:r>
              <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rPr>
              <a:t>一、启动 Excel</a:t>
            </a:r>
            <a:endParaRPr lang="zh-CN" altLang="en-US" b="1" spc="300"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15" name="文本框 14"/>
          <p:cNvSpPr txBox="1"/>
          <p:nvPr>
            <p:custDataLst>
              <p:tags r:id="rId12"/>
            </p:custDataLst>
          </p:nvPr>
        </p:nvSpPr>
        <p:spPr>
          <a:xfrm>
            <a:off x="573405" y="1733550"/>
            <a:ext cx="3714115" cy="2762250"/>
          </a:xfrm>
          <a:prstGeom prst="rect">
            <a:avLst/>
          </a:prstGeom>
          <a:noFill/>
        </p:spPr>
        <p:txBody>
          <a:bodyPr wrap="square" lIns="67500" tIns="35100" rIns="67500" bIns="35100" rtlCol="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 Windows 桌面中，单击“开始”按钮，依次执行“所有程序”→“MicrosoftOffice”→“Microsoft Excel 2016”，启动 Excel。</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a:p>
            <a:pPr marL="355600" lvl="0" indent="-355600" algn="l" fontAlgn="ctr">
              <a:lnSpc>
                <a:spcPct val="150000"/>
              </a:lnSpc>
              <a:spcBef>
                <a:spcPts val="1000"/>
              </a:spcBef>
              <a:spcAft>
                <a:spcPts val="0"/>
              </a:spcAft>
              <a:buSzPct val="130000"/>
              <a:buFont typeface="Wingdings" panose="05000000000000000000" charset="0"/>
              <a:buChar char="l"/>
            </a:pPr>
            <a:r>
              <a:rPr sz="1200" b="1" dirty="0">
                <a:solidFill>
                  <a:srgbClr val="000000">
                    <a:lumMod val="75000"/>
                    <a:lumOff val="25000"/>
                  </a:srgbClr>
                </a:solidFill>
                <a:latin typeface="Arial" panose="020B0604020202020204" pitchFamily="34" charset="0"/>
                <a:ea typeface="微软雅黑" panose="020B0503020204020204" pitchFamily="34" charset="-122"/>
                <a:sym typeface="+mn-ea"/>
              </a:rPr>
              <a:t>启动 Excel 后，系统将打开 Excel 窗口，并自动建立一个名为“Book1”的空工作簿，光标自动定位在第一张工作表 Sheet1 的第一个单元格位置，如图 2-1-2 所示。</a:t>
            </a:r>
            <a:endParaRPr sz="1200" b="1" dirty="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pic>
        <p:nvPicPr>
          <p:cNvPr id="4" name="图片 3"/>
          <p:cNvPicPr>
            <a:picLocks noChangeAspect="1"/>
          </p:cNvPicPr>
          <p:nvPr/>
        </p:nvPicPr>
        <p:blipFill>
          <a:blip r:embed="rId13"/>
          <a:stretch>
            <a:fillRect/>
          </a:stretch>
        </p:blipFill>
        <p:spPr>
          <a:xfrm>
            <a:off x="4419600" y="1886585"/>
            <a:ext cx="4246245" cy="2112010"/>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MH" val="20161022203400"/>
  <p:tag name="MH_LIBRARY" val="GRAPHIC"/>
  <p:tag name="MH_TYPE" val="Other"/>
  <p:tag name="MH_ORDER" val="1"/>
</p:tagLst>
</file>

<file path=ppt/tags/tag10.xml><?xml version="1.0" encoding="utf-8"?>
<p:tagLst xmlns:p="http://schemas.openxmlformats.org/presentationml/2006/main">
  <p:tag name="MH" val="20161022192605"/>
  <p:tag name="MH_LIBRARY" val="GRAPHIC"/>
  <p:tag name="MH_TYPE" val="Text"/>
  <p:tag name="MH_ORDER" val="1"/>
</p:tagLst>
</file>

<file path=ppt/tags/tag100.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DIAGRAM_GROUP_CODE" val="l1-1"/>
  <p:tag name="KSO_WM_UNIT_TYPE" val="l_h_i"/>
  <p:tag name="KSO_WM_UNIT_INDEX" val="1_5_2"/>
  <p:tag name="KSO_WM_UNIT_ID" val="diagram20190634_5*l_h_i*1_5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l_h_i"/>
  <p:tag name="KSO_WM_UNIT_INDEX" val="1_5_1"/>
  <p:tag name="KSO_WM_UNIT_ID" val="diagram20190634_5*l_h_i*1_5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DIAGRAM_GROUP_CODE" val="l1-1"/>
  <p:tag name="KSO_WM_UNIT_TYPE" val="l_h_f"/>
  <p:tag name="KSO_WM_UNIT_INDEX" val="1_5_1"/>
  <p:tag name="KSO_WM_UNIT_ID" val="diagram20190634_5*l_h_f*1_5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8.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09.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xml><?xml version="1.0" encoding="utf-8"?>
<p:tagLst xmlns:p="http://schemas.openxmlformats.org/presentationml/2006/main">
  <p:tag name="MH" val="20161022203400"/>
  <p:tag name="MH_LIBRARY" val="GRAPHIC"/>
  <p:tag name="MH_TYPE" val="Other"/>
  <p:tag name="MH_ORDER" val="1"/>
</p:tagLst>
</file>

<file path=ppt/tags/tag110.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1.xml><?xml version="1.0" encoding="utf-8"?>
<p:tagLst xmlns:p="http://schemas.openxmlformats.org/presentationml/2006/main">
  <p:tag name="KSO_WM_UNIT_HIGHLIGHT" val="0"/>
  <p:tag name="KSO_WM_UNIT_COMPATIBLE" val="0"/>
  <p:tag name="KSO_WM_DIAGRAM_GROUP_CODE" val="l1-1"/>
  <p:tag name="KSO_WM_UNIT_TYPE" val="l_i"/>
  <p:tag name="KSO_WM_UNIT_INDEX" val="1_5"/>
  <p:tag name="KSO_WM_UNIT_ID" val="diagram20190634_5*l_i*1_5"/>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112.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2.xml><?xml version="1.0" encoding="utf-8"?>
<p:tagLst xmlns:p="http://schemas.openxmlformats.org/presentationml/2006/main">
  <p:tag name="MH" val="20161022192605"/>
  <p:tag name="MH_LIBRARY" val="GRAPHIC"/>
  <p:tag name="MH_TYPE" val="Text"/>
  <p:tag name="MH_ORDER" val="1"/>
</p:tagLst>
</file>

<file path=ppt/tags/tag12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122.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MH" val="20161022204343"/>
  <p:tag name="MH_LIBRARY" val="GRAPHIC"/>
  <p:tag name="MH_ORDER" val="标题 5"/>
</p:tagLst>
</file>

<file path=ppt/tags/tag130.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MH" val="20161022204343"/>
  <p:tag name="MH_LIBRARY" val="GRAPHIC"/>
  <p:tag name="MH_ORDER" val="文本占位符 6"/>
</p:tagLst>
</file>

<file path=ppt/tags/tag140.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MH" val="20161022192605"/>
  <p:tag name="MH_LIBRARY" val="GRAPHIC"/>
  <p:tag name="MH_TYPE" val="Text"/>
  <p:tag name="MH_ORDER" val="1"/>
</p:tagLst>
</file>

<file path=ppt/tags/tag20.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DIAGRAM_GROUP_CODE" val="l1-1"/>
  <p:tag name="KSO_WM_UNIT_TYPE" val="i"/>
  <p:tag name="KSO_WM_UNIT_INDEX" val="75"/>
  <p:tag name="KSO_WM_UNIT_ID" val="diagram20190634_5*i*7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90634_5*l_h_i*1_3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90634_5*l_h_i*1_3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90634_5*l_h_f*1_3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DIAGRAM_GROUP_CODE" val="l1-1"/>
  <p:tag name="KSO_WM_UNIT_TYPE" val="l_h_i"/>
  <p:tag name="KSO_WM_UNIT_INDEX" val="1_5_2"/>
  <p:tag name="KSO_WM_UNIT_ID" val="diagram20190634_5*l_h_i*1_5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DIAGRAM_GROUP_CODE" val="l1-1"/>
  <p:tag name="KSO_WM_UNIT_TYPE" val="l_h_i"/>
  <p:tag name="KSO_WM_UNIT_INDEX" val="1_5_1"/>
  <p:tag name="KSO_WM_UNIT_ID" val="diagram20190634_5*l_h_i*1_5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DIAGRAM_GROUP_CODE" val="l1-1"/>
  <p:tag name="KSO_WM_UNIT_TYPE" val="l_h_f"/>
  <p:tag name="KSO_WM_UNIT_INDEX" val="1_5_1"/>
  <p:tag name="KSO_WM_UNIT_ID" val="diagram20190634_5*l_h_f*1_5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DIAGRAM_GROUP_CODE" val="l1-1"/>
  <p:tag name="KSO_WM_UNIT_TYPE" val="l_i"/>
  <p:tag name="KSO_WM_UNIT_INDEX" val="1_1"/>
  <p:tag name="KSO_WM_UNIT_ID" val="diagram20190634_5*l_i*1_1"/>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08.xml><?xml version="1.0" encoding="utf-8"?>
<p:tagLst xmlns:p="http://schemas.openxmlformats.org/presentationml/2006/main">
  <p:tag name="KSO_WM_UNIT_HIGHLIGHT" val="0"/>
  <p:tag name="KSO_WM_UNIT_COMPATIBLE" val="0"/>
  <p:tag name="KSO_WM_DIAGRAM_GROUP_CODE" val="l1-1"/>
  <p:tag name="KSO_WM_UNIT_TYPE" val="l_i"/>
  <p:tag name="KSO_WM_UNIT_INDEX" val="1_2"/>
  <p:tag name="KSO_WM_UNIT_ID" val="diagram20190634_5*l_i*1_2"/>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09.xml><?xml version="1.0" encoding="utf-8"?>
<p:tagLst xmlns:p="http://schemas.openxmlformats.org/presentationml/2006/main">
  <p:tag name="KSO_WM_UNIT_HIGHLIGHT" val="0"/>
  <p:tag name="KSO_WM_UNIT_COMPATIBLE" val="0"/>
  <p:tag name="KSO_WM_DIAGRAM_GROUP_CODE" val="l1-1"/>
  <p:tag name="KSO_WM_UNIT_TYPE" val="l_i"/>
  <p:tag name="KSO_WM_UNIT_INDEX" val="1_3"/>
  <p:tag name="KSO_WM_UNIT_ID" val="diagram20190634_5*l_i*1_3"/>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210.xml><?xml version="1.0" encoding="utf-8"?>
<p:tagLst xmlns:p="http://schemas.openxmlformats.org/presentationml/2006/main">
  <p:tag name="KSO_WM_UNIT_HIGHLIGHT" val="0"/>
  <p:tag name="KSO_WM_UNIT_COMPATIBLE" val="0"/>
  <p:tag name="KSO_WM_DIAGRAM_GROUP_CODE" val="l1-1"/>
  <p:tag name="KSO_WM_UNIT_TYPE" val="l_i"/>
  <p:tag name="KSO_WM_UNIT_INDEX" val="1_4"/>
  <p:tag name="KSO_WM_UNIT_ID" val="diagram20190634_5*l_i*1_4"/>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1.xml><?xml version="1.0" encoding="utf-8"?>
<p:tagLst xmlns:p="http://schemas.openxmlformats.org/presentationml/2006/main">
  <p:tag name="KSO_WM_UNIT_HIGHLIGHT" val="0"/>
  <p:tag name="KSO_WM_UNIT_COMPATIBLE" val="0"/>
  <p:tag name="KSO_WM_DIAGRAM_GROUP_CODE" val="l1-1"/>
  <p:tag name="KSO_WM_UNIT_TYPE" val="l_i"/>
  <p:tag name="KSO_WM_UNIT_INDEX" val="1_5"/>
  <p:tag name="KSO_WM_UNIT_ID" val="diagram20190634_5*l_i*1_5"/>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12.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90634_5*l_h_f*1_2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90634_5*l_h_i*1_2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90634_5*l_h_i*1_2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DIAGRAM_GROUP_CODE" val="l1-1"/>
  <p:tag name="KSO_WM_UNIT_TYPE" val="l_h_f"/>
  <p:tag name="KSO_WM_UNIT_INDEX" val="1_4_1"/>
  <p:tag name="KSO_WM_UNIT_ID" val="diagram20190634_5*l_h_f*1_4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90634_5*l_h_i*1_4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DIAGRAM_GROUP_CODE" val="l1-1"/>
  <p:tag name="KSO_WM_UNIT_TYPE" val="l_h_i"/>
  <p:tag name="KSO_WM_UNIT_INDEX" val="1_4_1"/>
  <p:tag name="KSO_WM_UNIT_ID" val="diagram20190634_5*l_h_i*1_4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90634_5*l_h_f*1_1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90634_5*l_h_i*1_1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90634_5*i*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2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90634_5*l_h_i*1_1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DIAGRAM_GROUP_CODE" val="l1-1"/>
  <p:tag name="KSO_WM_UNIT_TYPE" val="l_h_i"/>
  <p:tag name="KSO_WM_UNIT_INDEX" val="1_5_2"/>
  <p:tag name="KSO_WM_UNIT_ID" val="diagram20190634_5*l_h_i*1_5_2"/>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DIAGRAM_GROUP_CODE" val="l1-1"/>
  <p:tag name="KSO_WM_UNIT_TYPE" val="l_h_i"/>
  <p:tag name="KSO_WM_UNIT_INDEX" val="1_5_1"/>
  <p:tag name="KSO_WM_UNIT_ID" val="diagram20190634_5*l_h_i*1_5_1"/>
  <p:tag name="KSO_WM_TEMPLATE_CATEGORY" val="diagram"/>
  <p:tag name="KSO_WM_TEMPLATE_INDEX" val="20190634"/>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DIAGRAM_GROUP_CODE" val="l1-1"/>
  <p:tag name="KSO_WM_UNIT_TYPE" val="l_h_f"/>
  <p:tag name="KSO_WM_UNIT_INDEX" val="1_5_1"/>
  <p:tag name="KSO_WM_UNIT_ID" val="diagram20190634_5*l_h_f*1_5_1"/>
  <p:tag name="KSO_WM_TEMPLATE_CATEGORY" val="diagram"/>
  <p:tag name="KSO_WM_TEMPLATE_INDEX" val="20190634"/>
  <p:tag name="KSO_WM_UNIT_LAYERLEVEL" val="1_1_1"/>
  <p:tag name="KSO_WM_TAG_VERSION" val="1.0"/>
  <p:tag name="KSO_WM_BEAUTIFY_FLAG" val="#wm#"/>
  <p:tag name="KSO_WM_UNIT_PRESET_TEXT" val="单击此处添加文本具体内容"/>
  <p:tag name="KSO_WM_UNIT_VALUE" val="52"/>
  <p:tag name="KSO_WM_UNIT_NOCLEAR"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DIAGRAM_GROUP_CODE" val="l1-1"/>
  <p:tag name="KSO_WM_UNIT_TYPE" val="l_i"/>
  <p:tag name="KSO_WM_UNIT_INDEX" val="1_5"/>
  <p:tag name="KSO_WM_UNIT_ID" val="diagram20190634_5*l_i*1_5"/>
  <p:tag name="KSO_WM_TEMPLATE_CATEGORY" val="diagram"/>
  <p:tag name="KSO_WM_TEMPLATE_INDEX" val="20190634"/>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USESOURCEFORMAT_APPLY" val="1"/>
</p:tagLst>
</file>

<file path=ppt/tags/tag225.xml><?xml version="1.0" encoding="utf-8"?>
<p:tagLst xmlns:p="http://schemas.openxmlformats.org/presentationml/2006/main">
  <p:tag name="KSO_WM_BEAUTIFY_FLAG" val="#wm#"/>
  <p:tag name="KSO_WM_TEMPLATE_CATEGORY" val="diagram"/>
  <p:tag name="KSO_WM_TEMPLATE_INDEX" val="20190634"/>
  <p:tag name="KSO_WM_SLIDE_ID" val="diagram20190634_5"/>
  <p:tag name="KSO_WM_SLIDE_ITEM_CNT" val="6"/>
  <p:tag name="KSO_WM_SLIDE_INDEX" val="5"/>
  <p:tag name="KSO_WM_TAG_VERSION" val="1.0"/>
  <p:tag name="KSO_WM_DIAGRAM_GROUP_CODE" val="l1-1"/>
  <p:tag name="KSO_WM_SLIDE_LAYOUT" val="l"/>
  <p:tag name="KSO_WM_SLIDE_LAYOUT_CNT" val="1"/>
  <p:tag name="KSO_WM_SLIDE_TYPE" val="text"/>
  <p:tag name="KSO_WM_SLIDE_SUBTYPE" val="diag"/>
  <p:tag name="KSO_WM_SLIDE_SIZE" val="455.679*369.692"/>
  <p:tag name="KSO_WM_SLIDE_POSITION" val="451.321*101.154"/>
  <p:tag name="KSO_WM_SLIDE_DIAGTYPE" val="l"/>
  <p:tag name="KSO_WM_TEMPLATE_SUBCATEGORY" val="0"/>
</p:tagLst>
</file>

<file path=ppt/tags/tag226.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90634_5*i*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23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23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23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90634_5*i*1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4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248.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4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5.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90634_5*i*2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50.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51.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52.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53.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54.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255.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256.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257.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258.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259.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DIAGRAM_GROUP_CODE" val="l1-1"/>
  <p:tag name="KSO_WM_UNIT_TYPE" val="i"/>
  <p:tag name="KSO_WM_UNIT_INDEX" val="40"/>
  <p:tag name="KSO_WM_UNIT_ID" val="diagram20190634_5*i*4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60.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882_2*l_h_f*1_2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6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BEAUTIFY_FLAG" val="#wm#"/>
  <p:tag name="KSO_WM_TEMPLATE_CATEGORY" val="diagram"/>
  <p:tag name="KSO_WM_TEMPLATE_INDEX" val="20187882"/>
  <p:tag name="KSO_WM_SLIDE_ID" val="diagram20187882_2"/>
  <p:tag name="KSO_WM_TEMPLATE_SUBCATEGORY" val="0"/>
  <p:tag name="KSO_WM_TEMPLATE_MASTER_TYPE" val="0"/>
  <p:tag name="KSO_WM_TEMPLATE_COLOR_TYPE" val="1"/>
  <p:tag name="KSO_WM_SLIDE_TYPE" val="text"/>
  <p:tag name="KSO_WM_SLIDE_SUBTYPE" val="diag"/>
  <p:tag name="KSO_WM_SLIDE_ITEM_CNT" val="2"/>
  <p:tag name="KSO_WM_SLIDE_INDEX" val="2"/>
  <p:tag name="KSO_WM_SLIDE_SIZE" val="507.458*148.37"/>
  <p:tag name="KSO_WM_SLIDE_POSITION" val="368.019*309.687"/>
  <p:tag name="KSO_WM_DIAGRAM_GROUP_CODE" val="l1-1"/>
  <p:tag name="KSO_WM_SLIDE_DIAGTYPE" val="l"/>
  <p:tag name="KSO_WM_TAG_VERSION" val="1.0"/>
  <p:tag name="KSO_WM_SLIDE_LAYOUT" val="a_d_l"/>
  <p:tag name="KSO_WM_SLIDE_LAYOUT_CNT" val="1_1_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327_1*i*1"/>
  <p:tag name="KSO_WM_TEMPLATE_CATEGORY" val="diagram"/>
  <p:tag name="KSO_WM_TEMPLATE_INDEX" val="20191327"/>
  <p:tag name="KSO_WM_UNIT_LAYERLEVEL" val="1"/>
  <p:tag name="KSO_WM_TAG_VERSION" val="1.0"/>
  <p:tag name="KSO_WM_BEAUTIFY_FLAG" val="#wm#"/>
  <p:tag name="KSO_WM_UNIT_ADJUSTLAYOUT_ID" val="15"/>
  <p:tag name="KSO_WM_UNIT_COLOR_SCHEME_SHAPE_ID" val="15"/>
  <p:tag name="KSO_WM_UNIT_COLOR_SCHEME_PARENT_PAGE" val="0_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327_1*i*2"/>
  <p:tag name="KSO_WM_TEMPLATE_CATEGORY" val="diagram"/>
  <p:tag name="KSO_WM_TEMPLATE_INDEX" val="20191327"/>
  <p:tag name="KSO_WM_UNIT_LAYERLEVEL" val="1"/>
  <p:tag name="KSO_WM_TAG_VERSION" val="1.0"/>
  <p:tag name="KSO_WM_BEAUTIFY_FLAG" val="#wm#"/>
  <p:tag name="KSO_WM_UNIT_ADJUSTLAYOUT_ID" val="38"/>
  <p:tag name="KSO_WM_UNIT_COLOR_SCHEME_SHAPE_ID" val="38"/>
  <p:tag name="KSO_WM_UNIT_COLOR_SCHEME_PARENT_PAGE" val="0_1"/>
  <p:tag name="KSO_WM_UNIT_FOIL_COLOR" val="1"/>
</p:tagLst>
</file>

<file path=ppt/tags/tag269.xml><?xml version="1.0" encoding="utf-8"?>
<p:tagLst xmlns:p="http://schemas.openxmlformats.org/presentationml/2006/main">
  <p:tag name="KSO_WM_UNIT_TEXT_PART_ID" val="2-c"/>
  <p:tag name="KSO_WM_UNIT_TEXT_PART_SIZE" val="169.76*434.5"/>
  <p:tag name="KSO_WM_UNIT_VALUE" val="182"/>
  <p:tag name="KSO_WM_UNIT_HIGHLIGHT" val="0"/>
  <p:tag name="KSO_WM_UNIT_COMPATIBLE" val="0"/>
  <p:tag name="KSO_WM_UNIT_DIAGRAM_ISNUMVISUAL" val="0"/>
  <p:tag name="KSO_WM_UNIT_DIAGRAM_ISREFERUNIT" val="0"/>
  <p:tag name="KSO_WM_UNIT_ID" val="diagram20191327_1*f*1"/>
  <p:tag name="KSO_WM_TEMPLATE_CATEGORY" val="diagram"/>
  <p:tag name="KSO_WM_TEMPLATE_INDEX" val="20191327"/>
  <p:tag name="KSO_WM_UNIT_LAYERLEVEL" val="1"/>
  <p:tag name="KSO_WM_TAG_VERSION" val="1.0"/>
  <p:tag name="KSO_WM_BEAUTIFY_FLAG" val="#wm#"/>
  <p:tag name="KSO_WM_UNIT_PRESET_TEXT" val="点击此处添加正文，文字是您思想的提炼，为了最终呈现发布的良好效果，请言简意赅的阐述您的观点，并根据需要酌情增减文字。&#13;即便信息错综复杂，需要用更多的文字来表述，也请您尽可能提炼思想的精髓，恰如其分的表达观点，往往事半功倍。"/>
  <p:tag name="KSO_WM_UNIT_TYPE" val="f"/>
  <p:tag name="KSO_WM_UNIT_INDEX" val="1"/>
  <p:tag name="KSO_WM_UNIT_ADJUSTLAYOUT_ID" val="10"/>
  <p:tag name="KSO_WM_UNIT_COLOR_SCHEME_SHAPE_ID" val="10"/>
  <p:tag name="KSO_WM_UNIT_COLOR_SCHEME_PARENT_PAGE" val="0_1"/>
  <p:tag name="KSO_WM_UNIT_TEXT_PART_ID_V2" val="d-2-1"/>
</p:tagLst>
</file>

<file path=ppt/tags/tag27.xml><?xml version="1.0" encoding="utf-8"?>
<p:tagLst xmlns:p="http://schemas.openxmlformats.org/presentationml/2006/main">
  <p:tag name="KSO_WM_UNIT_HIGHLIGHT" val="0"/>
  <p:tag name="KSO_WM_UNIT_COMPATIBLE" val="0"/>
  <p:tag name="KSO_WM_DIAGRAM_GROUP_CODE" val="l1-1"/>
  <p:tag name="KSO_WM_UNIT_TYPE" val="i"/>
  <p:tag name="KSO_WM_UNIT_INDEX" val="52"/>
  <p:tag name="KSO_WM_UNIT_ID" val="diagram20190634_5*i*5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70.xml><?xml version="1.0" encoding="utf-8"?>
<p:tagLst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327_1*a*1"/>
  <p:tag name="KSO_WM_TEMPLATE_CATEGORY" val="diagram"/>
  <p:tag name="KSO_WM_TEMPLATE_INDEX" val="20191327"/>
  <p:tag name="KSO_WM_UNIT_LAYERLEVEL" val="1"/>
  <p:tag name="KSO_WM_TAG_VERSION" val="1.0"/>
  <p:tag name="KSO_WM_BEAUTIFY_FLAG" val="#wm#"/>
  <p:tag name="KSO_WM_UNIT_ADJUSTLAYOUT_ID" val="11"/>
  <p:tag name="KSO_WM_UNIT_COLOR_SCHEME_SHAPE_ID" val="11"/>
  <p:tag name="KSO_WM_UNIT_COLOR_SCHEME_PARENT_PAGE" val="0_1"/>
</p:tagLst>
</file>

<file path=ppt/tags/tag271.xml><?xml version="1.0" encoding="utf-8"?>
<p:tagLst xmlns:p="http://schemas.openxmlformats.org/presentationml/2006/main">
  <p:tag name="KSO_WM_SLIDE_ID" val="diagram20191327_1"/>
  <p:tag name="KSO_WM_SLIDE_ITEM_CNT" val="0"/>
  <p:tag name="KSO_WM_SLIDE_INDEX" val="1"/>
  <p:tag name="KSO_WM_TAG_VERSION" val="1.0"/>
  <p:tag name="KSO_WM_BEAUTIFY_FLAG" val="#wm#"/>
  <p:tag name="KSO_WM_TEMPLATE_CATEGORY" val="diagram"/>
  <p:tag name="KSO_WM_TEMPLATE_INDEX" val="20191327"/>
  <p:tag name="KSO_WM_SLIDE_LAYOUT" val="a_d_f"/>
  <p:tag name="KSO_WM_SLIDE_LAYOUT_CNT" val="1_1_1"/>
  <p:tag name="KSO_WM_SLIDE_TYPE" val="text"/>
  <p:tag name="KSO_WM_SLIDE_SUBTYPE" val="picTxt"/>
  <p:tag name="KSO_WM_SLIDE_SIZE" val="960*375"/>
  <p:tag name="KSO_WM_SLIDE_POSITION" val="0*82"/>
  <p:tag name="KSO_WM_SLIDE_CONSTRAINT" val="%7b%22slideConstraint%22%3a%7b%22seriesAreas%22%3a%5b%5d%2c%22singleAreas%22%3a%5b%7b%22shapes%22%3a%5b8%5d%2c%22serialConstraintIndex%22%3a-1%2c%22areatextmark%22%3a0%2c%22pictureprocessmark%22%3a0%7d%5d%7d%7d"/>
  <p:tag name="KSO_WM_SLIDE_COLORSCHEME_VERSION" val="3.2"/>
</p:tagLst>
</file>

<file path=ppt/tags/tag272.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27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278.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279.xml><?xml version="1.0" encoding="utf-8"?>
<p:tagLst xmlns:p="http://schemas.openxmlformats.org/presentationml/2006/main">
  <p:tag name="KSO_WM_UNIT_ISCONTENTSTITLE" val="0"/>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882_1*f*1"/>
  <p:tag name="KSO_WM_TEMPLATE_CATEGORY" val="diagram"/>
  <p:tag name="KSO_WM_TEMPLATE_INDEX" val="2020288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28.xml><?xml version="1.0" encoding="utf-8"?>
<p:tagLst xmlns:p="http://schemas.openxmlformats.org/presentationml/2006/main">
  <p:tag name="KSO_WM_UNIT_HIGHLIGHT" val="0"/>
  <p:tag name="KSO_WM_UNIT_COMPATIBLE" val="0"/>
  <p:tag name="KSO_WM_DIAGRAM_GROUP_CODE" val="l1-1"/>
  <p:tag name="KSO_WM_UNIT_TYPE" val="i"/>
  <p:tag name="KSO_WM_UNIT_INDEX" val="64"/>
  <p:tag name="KSO_WM_UNIT_ID" val="diagram20190634_5*i*6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8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82_1*a*1"/>
  <p:tag name="KSO_WM_TEMPLATE_CATEGORY" val="diagram"/>
  <p:tag name="KSO_WM_TEMPLATE_INDEX" val="20202882"/>
  <p:tag name="KSO_WM_UNIT_LAYERLEVEL" val="1"/>
  <p:tag name="KSO_WM_TAG_VERSION" val="1.0"/>
  <p:tag name="KSO_WM_BEAUTIFY_FLAG" val="#wm#"/>
  <p:tag name="KSO_WM_UNIT_PRESET_TEXT" val="单击此处添加标题内容"/>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82_1*i*2"/>
  <p:tag name="KSO_WM_TEMPLATE_CATEGORY" val="diagram"/>
  <p:tag name="KSO_WM_TEMPLATE_INDEX" val="20202882"/>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82_1*i*1"/>
  <p:tag name="KSO_WM_TEMPLATE_CATEGORY" val="diagram"/>
  <p:tag name="KSO_WM_TEMPLATE_INDEX" val="20202882"/>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82_1*i*3"/>
  <p:tag name="KSO_WM_TEMPLATE_CATEGORY" val="diagram"/>
  <p:tag name="KSO_WM_TEMPLATE_INDEX" val="20202882"/>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82_1*i*4"/>
  <p:tag name="KSO_WM_TEMPLATE_CATEGORY" val="diagram"/>
  <p:tag name="KSO_WM_TEMPLATE_INDEX" val="20202882"/>
  <p:tag name="KSO_WM_UNIT_LAYERLEVEL" val="1"/>
  <p:tag name="KSO_WM_TAG_VERSION" val="1.0"/>
  <p:tag name="KSO_WM_BEAUTIFY_FLAG" val="#wm#"/>
</p:tagLst>
</file>

<file path=ppt/tags/tag285.xml><?xml version="1.0" encoding="utf-8"?>
<p:tagLst xmlns:p="http://schemas.openxmlformats.org/presentationml/2006/main">
  <p:tag name="KSO_WM_SLIDE_ID" val="diagram2020288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39"/>
  <p:tag name="KSO_WM_SLIDE_POSITION" val="0*0"/>
  <p:tag name="KSO_WM_TAG_VERSION" val="1.0"/>
  <p:tag name="KSO_WM_BEAUTIFY_FLAG" val="#wm#"/>
  <p:tag name="KSO_WM_TEMPLATE_CATEGORY" val="diagram"/>
  <p:tag name="KSO_WM_TEMPLATE_INDEX" val="20202882"/>
  <p:tag name="KSO_WM_SLIDE_LAYOUT" val="a_f"/>
  <p:tag name="KSO_WM_SLIDE_LAYOUT_CNT" val="1_1"/>
</p:tagLst>
</file>

<file path=ppt/tags/tag286.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87.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88.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89.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DIAGRAM_GROUP_CODE" val="l1-1"/>
  <p:tag name="KSO_WM_UNIT_TYPE" val="i"/>
  <p:tag name="KSO_WM_UNIT_INDEX" val="76"/>
  <p:tag name="KSO_WM_UNIT_ID" val="diagram20190634_5*i*7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290.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91.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92.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293.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294.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295.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296.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297.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298.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299.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3.xml><?xml version="1.0" encoding="utf-8"?>
<p:tagLst xmlns:p="http://schemas.openxmlformats.org/presentationml/2006/main">
  <p:tag name="MH" val="20161022203400"/>
  <p:tag name="MH_LIBRARY" val="GRAPHIC"/>
  <p:tag name="MH_TYPE" val="Other"/>
  <p:tag name="MH_ORDER" val="1"/>
</p:tagLst>
</file>

<file path=ppt/tags/tag30.xml><?xml version="1.0" encoding="utf-8"?>
<p:tagLst xmlns:p="http://schemas.openxmlformats.org/presentationml/2006/main">
  <p:tag name="KSO_WM_UNIT_HIGHLIGHT" val="0"/>
  <p:tag name="KSO_WM_UNIT_COMPATIBLE" val="0"/>
  <p:tag name="KSO_WM_DIAGRAM_GROUP_CODE" val="l1-1"/>
  <p:tag name="KSO_WM_UNIT_TYPE" val="i"/>
  <p:tag name="KSO_WM_UNIT_INDEX" val="77"/>
  <p:tag name="KSO_WM_UNIT_ID" val="diagram20190634_5*i*7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00.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03.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0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07.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308.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09.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90634_5*i*1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10.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13.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14.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315.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18.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19.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90634_5*i*2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2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323.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24.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32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328.xml><?xml version="1.0" encoding="utf-8"?>
<p:tagLst xmlns:p="http://schemas.openxmlformats.org/presentationml/2006/main">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4025"/>
  <p:tag name="KSO_WM_SLIDE_LAYOUT" val="a_f"/>
  <p:tag name="KSO_WM_SLIDE_LAYOUT_CNT" val="1_1"/>
</p:tagLst>
</file>

<file path=ppt/tags/tag329.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33.xml><?xml version="1.0" encoding="utf-8"?>
<p:tagLst xmlns:p="http://schemas.openxmlformats.org/presentationml/2006/main">
  <p:tag name="KSO_WM_UNIT_HIGHLIGHT" val="0"/>
  <p:tag name="KSO_WM_UNIT_COMPATIBLE" val="0"/>
  <p:tag name="KSO_WM_DIAGRAM_GROUP_CODE" val="l1-1"/>
  <p:tag name="KSO_WM_UNIT_TYPE" val="i"/>
  <p:tag name="KSO_WM_UNIT_INDEX" val="34"/>
  <p:tag name="KSO_WM_UNIT_ID" val="diagram20190634_5*i*3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30.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331.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332.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333.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334.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335.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336.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337.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338.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339.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34.xml><?xml version="1.0" encoding="utf-8"?>
<p:tagLst xmlns:p="http://schemas.openxmlformats.org/presentationml/2006/main">
  <p:tag name="KSO_WM_UNIT_HIGHLIGHT" val="0"/>
  <p:tag name="KSO_WM_UNIT_COMPATIBLE" val="0"/>
  <p:tag name="KSO_WM_DIAGRAM_GROUP_CODE" val="l1-1"/>
  <p:tag name="KSO_WM_UNIT_TYPE" val="i"/>
  <p:tag name="KSO_WM_UNIT_INDEX" val="45"/>
  <p:tag name="KSO_WM_UNIT_ID" val="diagram20190634_5*i*4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40.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341.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342.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343.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344.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345.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346.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347.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348.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349.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DIAGRAM_GROUP_CODE" val="l1-1"/>
  <p:tag name="KSO_WM_UNIT_TYPE" val="i"/>
  <p:tag name="KSO_WM_UNIT_INDEX" val="56"/>
  <p:tag name="KSO_WM_UNIT_ID" val="diagram20190634_5*i*5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50.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351.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352.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353.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354.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355.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356.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357.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358.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359.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DIAGRAM_GROUP_CODE" val="l1-1"/>
  <p:tag name="KSO_WM_UNIT_TYPE" val="i"/>
  <p:tag name="KSO_WM_UNIT_INDEX" val="67"/>
  <p:tag name="KSO_WM_UNIT_ID" val="diagram20190634_5*i*6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60.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361.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362.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363.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364.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365.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366.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367.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368.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36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37.xml><?xml version="1.0" encoding="utf-8"?>
<p:tagLst xmlns:p="http://schemas.openxmlformats.org/presentationml/2006/main">
  <p:tag name="KSO_WM_UNIT_HIGHLIGHT" val="0"/>
  <p:tag name="KSO_WM_UNIT_COMPATIBLE" val="0"/>
  <p:tag name="KSO_WM_DIAGRAM_GROUP_CODE" val="l1-1"/>
  <p:tag name="KSO_WM_UNIT_TYPE" val="i"/>
  <p:tag name="KSO_WM_UNIT_INDEX" val="78"/>
  <p:tag name="KSO_WM_UNIT_ID" val="diagram20190634_5*i*7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70.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371.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372.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373.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374.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375.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376.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377.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378.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379.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DIAGRAM_GROUP_CODE" val="l1-1"/>
  <p:tag name="KSO_WM_UNIT_TYPE" val="i"/>
  <p:tag name="KSO_WM_UNIT_INDEX" val="79"/>
  <p:tag name="KSO_WM_UNIT_ID" val="diagram20190634_5*i*7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BEAUTIFY_FLAG" val="#wm#"/>
  <p:tag name="KSO_WM_TEMPLATE_CATEGORY" val="diagram"/>
  <p:tag name="KSO_WM_TEMPLATE_INDEX" val="20194762"/>
  <p:tag name="KSO_WM_SLIDE_LAYOUT" val="a_f_i"/>
  <p:tag name="KSO_WM_SLIDE_LAYOUT_CNT" val="1_1_3"/>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3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388.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389.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39.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90634_5*i*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8632_1*i*1"/>
  <p:tag name="KSO_WM_TEMPLATE_CATEGORY" val="diagram"/>
  <p:tag name="KSO_WM_TEMPLATE_INDEX" val="20198632"/>
  <p:tag name="KSO_WM_UNIT_LAYERLEVEL" val="1"/>
  <p:tag name="KSO_WM_TAG_VERSION" val="1.0"/>
  <p:tag name="KSO_WM_BEAUTIFY_FLAG" val="#wm#"/>
</p:tagLst>
</file>

<file path=ppt/tags/tag391.xml><?xml version="1.0" encoding="utf-8"?>
<p:tagLst xmlns:p="http://schemas.openxmlformats.org/presentationml/2006/main">
  <p:tag name="KSO_WM_UNIT_TEXT_PART_ID_V2" val="b-3-1"/>
  <p:tag name="KSO_WM_UNIT_ADJUSTLAYOUT_ID" val="4"/>
  <p:tag name="KSO_WM_UNIT_ISCONTENTSTITLE" val="0"/>
  <p:tag name="KSO_WM_UNIT_NOCLEAR" val="0"/>
  <p:tag name="KSO_WM_UNIT_VALUE" val="44"/>
  <p:tag name="KSO_WM_UNIT_HIGHLIGHT" val="0"/>
  <p:tag name="KSO_WM_UNIT_COMPATIBLE" val="0"/>
  <p:tag name="KSO_WM_UNIT_DIAGRAM_ISNUMVISUAL" val="0"/>
  <p:tag name="KSO_WM_UNIT_DIAGRAM_ISREFERUNIT" val="0"/>
  <p:tag name="KSO_WM_UNIT_TYPE" val="a"/>
  <p:tag name="KSO_WM_UNIT_INDEX" val="1"/>
  <p:tag name="KSO_WM_UNIT_ID" val="diagram20198632_1*a*1"/>
  <p:tag name="KSO_WM_TEMPLATE_CATEGORY" val="diagram"/>
  <p:tag name="KSO_WM_TEMPLATE_INDEX" val="20198632"/>
  <p:tag name="KSO_WM_UNIT_LAYERLEVEL" val="1"/>
  <p:tag name="KSO_WM_TAG_VERSION" val="1.0"/>
  <p:tag name="KSO_WM_BEAUTIFY_FLAG" val="#wm#"/>
  <p:tag name="KSO_WM_UNIT_PRESET_TEXT" val="单击此处添加大标题"/>
</p:tagLst>
</file>

<file path=ppt/tags/tag392.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SLIDE_ID" val="diagram2019863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TEMPLATE_MASTER_THUMB_INDEX" val="0"/>
  <p:tag name="KSO_WM_UNIT_SHOW_EDIT_AREA_INDICATION" val="0"/>
  <p:tag name="KSO_WM_SLIDE_SIZE" val="960*379"/>
  <p:tag name="KSO_WM_SLIDE_POSITION" val="0*-1"/>
  <p:tag name="KSO_WM_TAG_VERSION" val="1.0"/>
  <p:tag name="KSO_WM_BEAUTIFY_FLAG" val="#wm#"/>
  <p:tag name="KSO_WM_TEMPLATE_CATEGORY" val="diagram"/>
  <p:tag name="KSO_WM_TEMPLATE_INDEX" val="20198632"/>
  <p:tag name="KSO_WM_SLIDE_LAYOUT" val="a_d_f"/>
  <p:tag name="KSO_WM_SLIDE_LAYOUT_CNT" val="1_1_1"/>
  <p:tag name="KSO_WM_SLIDE_CONSTRAINT" val="%7b%22slideConstraint%22%3a%7b%22seriesAreas%22%3a%5b%5d%2c%22singleAreas%22%3a%5b%7b%22shapes%22%3a%5b3%5d%2c%22serialConstraintIndex%22%3a-1%2c%22areatextmark%22%3a0%2c%22pictureprocessmark%22%3a0%7d%5d%7d%7d"/>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399.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MH" val="20161022192605"/>
  <p:tag name="MH_LIBRARY" val="GRAPHIC"/>
  <p:tag name="MH_TYPE" val="Text"/>
  <p:tag name="MH_ORDER" val="1"/>
</p:tagLst>
</file>

<file path=ppt/tags/tag40.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90634_5*i*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00.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01.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0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05.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0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0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90634_5*i*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1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1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415.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16.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41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41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41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90634_5*i*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42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42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42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42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42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42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42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42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42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90634_5*i*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43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43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1"/>
  <p:tag name="KSO_WM_UNIT_ID" val="diagram20170843_5*l_h_i*1_6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43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2"/>
  <p:tag name="KSO_WM_UNIT_ID" val="diagram20170843_5*l_h_i*1_6_2"/>
  <p:tag name="KSO_WM_UNIT_LAYERLEVEL" val="1_1_1"/>
  <p:tag name="KSO_WM_DIAGRAM_GROUP_CODE" val="l1-1"/>
  <p:tag name="KSO_WM_UNIT_TEXT_FILL_FORE_SCHEMECOLOR_INDEX" val="14"/>
  <p:tag name="KSO_WM_UNIT_TEXT_FILL_TYPE" val="1"/>
  <p:tag name="KSO_WM_UNIT_USESOURCEFORMAT_APPLY" val="1"/>
</p:tagLst>
</file>

<file path=ppt/tags/tag43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6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6_1"/>
  <p:tag name="KSO_WM_UNIT_TEXT_FILL_FORE_SCHEMECOLOR_INDEX" val="13"/>
  <p:tag name="KSO_WM_UNIT_TEXT_FILL_TYPE" val="1"/>
  <p:tag name="KSO_WM_UNIT_USESOURCEFORMAT_APPLY" val="1"/>
</p:tagLst>
</file>

<file path=ppt/tags/tag435.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436.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37.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39.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90634_5*i*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41.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447.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45.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90634_5*i*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19_1*i*1"/>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fca2ceed80a541c9a1ec9db3e1e1e7ad"/>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325"/>
  <p:tag name="KSO_WM_TEMPLATE_ASSEMBLE_XID" val="60656e894054ed1e2fb7faed"/>
  <p:tag name="KSO_WM_TEMPLATE_ASSEMBLE_GROUPID" val="60656e894054ed1e2fb7faed"/>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19_1*i*2"/>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b40a289199e84838b84c250414e6c2d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200"/>
  <p:tag name="KSO_WM_TEMPLATE_ASSEMBLE_XID" val="60656e894054ed1e2fb7faed"/>
  <p:tag name="KSO_WM_TEMPLATE_ASSEMBLE_GROUPID" val="60656e894054ed1e2fb7faed"/>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19_1*i*3"/>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3231e35afa514dcaa57f7fb3297f53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19_1*i*4"/>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b194b2d2f353469ebba00dde163546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19_1*i*5"/>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0359c9aa6d164b778f9100a578dbe3b7"/>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455.xml><?xml version="1.0" encoding="utf-8"?>
<p:tagLst xmlns:p="http://schemas.openxmlformats.org/presentationml/2006/main">
  <p:tag name="KSO_WM_UNIT_BLOCK" val="0"/>
  <p:tag name="KSO_WM_UNIT_DEC_AREA_ID" val="6a189283db0b4f20948332db44b83e3f"/>
  <p:tag name="KSO_WM_UNIT_HIGHLIGHT" val="0"/>
  <p:tag name="KSO_WM_UNIT_COMPATIBLE" val="0"/>
  <p:tag name="KSO_WM_UNIT_DIAGRAM_ISNUMVISUAL" val="0"/>
  <p:tag name="KSO_WM_UNIT_DIAGRAM_ISREFERUNIT" val="0"/>
  <p:tag name="KSO_WM_UNIT_ID" val="diagram20209019_1*i*6"/>
  <p:tag name="KSO_WM_TEMPLATE_CATEGORY" val="diagram"/>
  <p:tag name="KSO_WM_TEMPLATE_INDEX" val="20209019"/>
  <p:tag name="KSO_WM_UNIT_LAYERLEVEL" val="1"/>
  <p:tag name="KSO_WM_TAG_VERSION" val="1.0"/>
  <p:tag name="KSO_WM_BEAUTIFY_FLAG" val="#wm#"/>
  <p:tag name="KSO_WM_UNIT_TYPE" val="i"/>
  <p:tag name="KSO_WM_UNIT_INDEX" val="6"/>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TEMPLATE_ASSEMBLE_XID" val="60656e894054ed1e2fb7faed"/>
  <p:tag name="KSO_WM_TEMPLATE_ASSEMBLE_GROUPID" val="60656e894054ed1e2fb7faed"/>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19_1*i*7"/>
  <p:tag name="KSO_WM_TEMPLATE_CATEGORY" val="diagram"/>
  <p:tag name="KSO_WM_TEMPLATE_INDEX" val="20209019"/>
  <p:tag name="KSO_WM_UNIT_LAYERLEVEL" val="1"/>
  <p:tag name="KSO_WM_TAG_VERSION" val="1.0"/>
  <p:tag name="KSO_WM_BEAUTIFY_FLAG" val="#wm#"/>
  <p:tag name="KSO_WM_UNIT_BLOCK" val="0"/>
  <p:tag name="KSO_WM_UNIT_DEC_AREA_ID" val="d81d101dc3ca492ca86759d2fe2fc5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e894054ed1e2fb7faed"/>
  <p:tag name="KSO_WM_TEMPLATE_ASSEMBLE_GROUPID" val="60656e894054ed1e2fb7faed"/>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19_1*i*8"/>
  <p:tag name="KSO_WM_TEMPLATE_CATEGORY" val="diagram"/>
  <p:tag name="KSO_WM_TEMPLATE_INDEX" val="20209019"/>
  <p:tag name="KSO_WM_UNIT_LAYERLEVEL" val="1"/>
  <p:tag name="KSO_WM_TAG_VERSION" val="1.0"/>
  <p:tag name="KSO_WM_BEAUTIFY_FLAG" val="#wm#"/>
  <p:tag name="KSO_WM_UNIT_BLOCK" val="0"/>
  <p:tag name="KSO_WM_UNIT_DEC_AREA_ID" val="6563c2c720f047c387bd6314ea79ee4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6"/>
  <p:tag name="KSO_WM_TEMPLATE_ASSEMBLE_XID" val="60656e894054ed1e2fb7faed"/>
  <p:tag name="KSO_WM_TEMPLATE_ASSEMBLE_GROUPID" val="60656e894054ed1e2fb7faed"/>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19_1*i*9"/>
  <p:tag name="KSO_WM_TEMPLATE_CATEGORY" val="diagram"/>
  <p:tag name="KSO_WM_TEMPLATE_INDEX" val="20209019"/>
  <p:tag name="KSO_WM_UNIT_LAYERLEVEL" val="1"/>
  <p:tag name="KSO_WM_TAG_VERSION" val="1.0"/>
  <p:tag name="KSO_WM_BEAUTIFY_FLAG" val="#wm#"/>
  <p:tag name="KSO_WM_UNIT_BLOCK" val="0"/>
  <p:tag name="KSO_WM_UNIT_SM_LIMIT_TYPE" val="0"/>
  <p:tag name="KSO_WM_UNIT_DEC_AREA_ID" val="8944fa8f2e494c18a6c875f565663fd2"/>
  <p:tag name="KSO_WM_UNIT_DECORATE_INFO" val="{&quot;DecorateInfoH&quot;:{&quot;IsAbs&quot;:true},&quot;DecorateInfoW&quot;:{&quot;IsAbs&quot;:true},&quot;DecorateInfoX&quot;:{&quot;IsAbs&quot;:true,&quot;Pos&quot;:1},&quot;DecorateInfoY&quot;:{&quot;IsAbs&quot;:true,&quot;Pos&quot;:2},&quot;ReferentInfo&quot;:{&quot;Id&quot;:&quot;72ff471985d3434e9638e04e291b70c6&quot;,&quot;X&quot;:{&quot;Pos&quot;:1},&quot;Y&quot;:{&quot;Pos&quot;:0}},&quot;whChangeMode&quot;:0}"/>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9"/>
  <p:tag name="KSO_WM_TEMPLATE_ASSEMBLE_XID" val="60656e894054ed1e2fb7faed"/>
  <p:tag name="KSO_WM_TEMPLATE_ASSEMBLE_GROUPID" val="60656e894054ed1e2fb7faed"/>
</p:tagLst>
</file>

<file path=ppt/tags/tag459.xml><?xml version="1.0" encoding="utf-8"?>
<p:tagLst xmlns:p="http://schemas.openxmlformats.org/presentationml/2006/mai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9019_1*a*1"/>
  <p:tag name="KSO_WM_TEMPLATE_CATEGORY" val="diagram"/>
  <p:tag name="KSO_WM_TEMPLATE_INDEX" val="2020901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94f66c9e13c43f09f6f2e04037212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74cf3827d7f4ea88bf12e82e7332642"/>
  <p:tag name="KSO_WM_UNIT_SUPPORT_BIG_FONT" val="1"/>
  <p:tag name="KSO_WM_UNIT_TEXT_FILL_FORE_SCHEMECOLOR_INDEX_BRIGHTNESS" val="0"/>
  <p:tag name="KSO_WM_UNIT_TEXT_FILL_FORE_SCHEMECOLOR_INDEX" val="13"/>
  <p:tag name="KSO_WM_UNIT_TEXT_FILL_TYPE" val="1"/>
  <p:tag name="KSO_WM_TEMPLATE_ASSEMBLE_XID" val="60656e894054ed1e2fb7faed"/>
  <p:tag name="KSO_WM_TEMPLATE_ASSEMBLE_GROUPID" val="60656e894054ed1e2fb7faed"/>
</p:tagLst>
</file>

<file path=ppt/tags/tag46.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90634_5*i*1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6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19_1*f*1"/>
  <p:tag name="KSO_WM_TEMPLATE_CATEGORY" val="diagram"/>
  <p:tag name="KSO_WM_TEMPLATE_INDEX" val="20209019"/>
  <p:tag name="KSO_WM_UNIT_LAYERLEVEL" val="1"/>
  <p:tag name="KSO_WM_TAG_VERSION" val="1.0"/>
  <p:tag name="KSO_WM_BEAUTIFY_FLAG" val="#wm#"/>
  <p:tag name="KSO_WM_UNIT_DEFAULT_FONT" val="14;20;2"/>
  <p:tag name="KSO_WM_UNIT_BLOCK" val="0"/>
  <p:tag name="KSO_WM_UNIT_VALUE" val="252"/>
  <p:tag name="KSO_WM_UNIT_SHOW_EDIT_AREA_INDICATION" val="1"/>
  <p:tag name="KSO_WM_CHIP_GROUPID" val="5e6b05596848fb12bee65ac8"/>
  <p:tag name="KSO_WM_CHIP_XID" val="5e6b05596848fb12bee65aca"/>
  <p:tag name="KSO_WM_UNIT_DEC_AREA_ID" val="72ff471985d3434e9638e04e291b70c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3b4289c629374624b476749fa825f0bb"/>
  <p:tag name="KSO_WM_UNIT_SUPPORT_BIG_FONT" val="1"/>
  <p:tag name="KSO_WM_UNIT_SUPPORT_UNIT_TYPE" val="[&quot;l&quot;,&quot;m&quot;,&quot;n&quot;,&quot;o&quot;,&quot;p&quot;,&quot;q&quot;,&quot;r&quot;,&quot;δ&quot;,&quot;ε&quot;,&quot;ζ&quot;,&quot;η&quot;,&quot;d&quot;,&quot;α&quot;,&quot;β&quot;]"/>
  <p:tag name="KSO_WM_UNIT_TEXT_FILL_FORE_SCHEMECOLOR_INDEX_BRIGHTNESS" val="0.25"/>
  <p:tag name="KSO_WM_UNIT_TEXT_FILL_FORE_SCHEMECOLOR_INDEX" val="13"/>
  <p:tag name="KSO_WM_UNIT_TEXT_FILL_TYPE" val="1"/>
  <p:tag name="KSO_WM_TEMPLATE_ASSEMBLE_XID" val="60656e894054ed1e2fb7faed"/>
  <p:tag name="KSO_WM_TEMPLATE_ASSEMBLE_GROUPID" val="60656e894054ed1e2fb7faed"/>
</p:tagLst>
</file>

<file path=ppt/tags/tag461.xml><?xml version="1.0" encoding="utf-8"?>
<p:tagLst xmlns:p="http://schemas.openxmlformats.org/presentationml/2006/main">
  <p:tag name="KSO_WM_SLIDE_ID" val="diagram2020901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EMPLATE_MASTER_THUMB_INDEX" val="0"/>
  <p:tag name="KSO_WM_UNIT_SHOW_EDIT_AREA_INDICATION" val="0"/>
  <p:tag name="KSO_WM_SLIDE_SIZE" val="960*540"/>
  <p:tag name="KSO_WM_SLIDE_POSITION" val="0*-1"/>
  <p:tag name="KSO_WM_TAG_VERSION" val="1.0"/>
  <p:tag name="KSO_WM_BEAUTIFY_FLAG" val="#wm#"/>
  <p:tag name="KSO_WM_TEMPLATE_CATEGORY" val="diagram"/>
  <p:tag name="KSO_WM_TEMPLATE_INDEX" val="20209019"/>
  <p:tag name="KSO_WM_SLIDE_LAYOUT" val="a_f"/>
  <p:tag name="KSO_WM_SLIDE_LAYOUT_CNT" val="1_1"/>
  <p:tag name="KSO_WM_SLIDE_CONSTRAINT" val="%7b%22slideConstraint%22%3a%7b%22seriesAreas%22%3a%5b%5d%2c%22singleAreas%22%3a%5b%7b%22shapes%22%3a%5b3%5d%2c%22serialConstraintIndex%22%3a-1%2c%22areatextmark%22%3a0%2c%22pictureprocessmark%22%3a0%7d%5d%7d%7d"/>
  <p:tag name="KSO_WM_SLIDE_LAYOUT_INFO" val="{&quot;id&quot;:&quot;2021-04-01T15:04:59&quot;,&quot;maxSize&quot;:{&quot;size1&quot;:46.499649774528933},&quot;minSize&quot;:{&quot;size1&quot;:35.599649774528935},&quot;normalSize&quot;:{&quot;size1&quot;:35.832983107862269},&quot;subLayout&quot;:[{&quot;id&quot;:&quot;2021-04-01T15:04:59&quot;,&quot;margin&quot;:{&quot;bottom&quot;:1.6670000553131104,&quot;left&quot;:4.2329998016357422,&quot;right&quot;:4.2329998016357422,&quot;top&quot;:2.9630000591278076},&quot;type&quot;:0},{&quot;id&quot;:&quot;2021-04-01T15:04:59&quot;,&quot;margin&quot;:{&quot;bottom&quot;:2.9630000591278076,&quot;left&quot;:4.2329998016357422,&quot;right&quot;:4.2329998016357422,&quot;top&quot;:0.026000002399086952},&quot;type&quot;:0}],&quot;type&quot;:0}"/>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9811842a40b8444fb4328509459bb100&quot;,&quot;fill_align&quot;:&quot;cm&quot;,&quot;chip_types&quot;:[&quot;header&quot;]},{&quot;text_align&quot;:&quot;lt&quot;,&quot;text_direction&quot;:&quot;horizontal&quot;,&quot;support_features&quot;:[&quot;collage&quot;],&quot;support_big_font&quot;:true,&quot;fill_id&quot;:&quot;c90bd62ea9de4553978b48fdc8f8c728&quot;,&quot;fill_align&quot;:&quot;ct&quot;,&quot;chip_types&quot;:[&quot;diagram&quot;,&quot;pictext&quot;,&quot;text&quot;,&quot;picture&quot;,&quot;chart&quot;,&quot;table&quot;]}],[{&quot;text_align&quot;:&quot;lb&quot;,&quot;text_direction&quot;:&quot;horizontal&quot;,&quot;support_big_font&quot;:true,&quot;fill_id&quot;:&quot;9811842a40b8444fb4328509459bb100&quot;,&quot;fill_align&quot;:&quot;lb&quot;,&quot;chip_types&quot;:[&quot;text&quot;]},{&quot;text_align&quot;:&quot;lt&quot;,&quot;text_direction&quot;:&quot;horizontal&quot;,&quot;support_features&quot;:[&quot;collage&quot;],&quot;support_big_font&quot;:true,&quot;fill_id&quot;:&quot;c90bd62ea9de4553978b48fdc8f8c728&quot;,&quot;fill_align&quot;:&quot;lt&quot;,&quot;chip_types&quot;:[&quot;diagram&quot;,&quot;pictext&quot;,&quot;text&quot;,&quot;picture&quot;,&quot;chart&quot;,&quot;table&quot;]}]]"/>
  <p:tag name="KSO_WM_CHIP_XID" val="5efda24481ee359a788b1e26"/>
  <p:tag name="KSO_WM_CHIP_DECFILLPROP" val="[]"/>
  <p:tag name="KSO_WM_CHIP_GROUPID" val="5efda24481ee359a788b1e25"/>
  <p:tag name="KSO_WM_SLIDE_BK_DARK_LIGHT" val="2"/>
  <p:tag name="KSO_WM_SLIDE_BACKGROUND_TYPE" val="general"/>
  <p:tag name="KSO_WM_SLIDE_SUPPORT_FEATURE_TYPE" val="0"/>
  <p:tag name="KSO_WM_TEMPLATE_ASSEMBLE_XID" val="60656e894054ed1e2fb7faed"/>
  <p:tag name="KSO_WM_TEMPLATE_ASSEMBLE_GROUPID" val="60656e894054ed1e2fb7faed"/>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64.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6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6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90634_5*i*1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7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19_1*i*1"/>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fca2ceed80a541c9a1ec9db3e1e1e7ad"/>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325"/>
  <p:tag name="KSO_WM_TEMPLATE_ASSEMBLE_XID" val="60656e894054ed1e2fb7faed"/>
  <p:tag name="KSO_WM_TEMPLATE_ASSEMBLE_GROUPID" val="60656e894054ed1e2fb7faed"/>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19_1*i*2"/>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b40a289199e84838b84c250414e6c2d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200"/>
  <p:tag name="KSO_WM_TEMPLATE_ASSEMBLE_XID" val="60656e894054ed1e2fb7faed"/>
  <p:tag name="KSO_WM_TEMPLATE_ASSEMBLE_GROUPID" val="60656e894054ed1e2fb7faed"/>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19_1*i*3"/>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3231e35afa514dcaa57f7fb3297f53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19_1*i*4"/>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b194b2d2f353469ebba00dde163546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19_1*i*5"/>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0359c9aa6d164b778f9100a578dbe3b7"/>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479.xml><?xml version="1.0" encoding="utf-8"?>
<p:tagLst xmlns:p="http://schemas.openxmlformats.org/presentationml/2006/main">
  <p:tag name="KSO_WM_UNIT_BLOCK" val="0"/>
  <p:tag name="KSO_WM_UNIT_DEC_AREA_ID" val="6a189283db0b4f20948332db44b83e3f"/>
  <p:tag name="KSO_WM_UNIT_HIGHLIGHT" val="0"/>
  <p:tag name="KSO_WM_UNIT_COMPATIBLE" val="0"/>
  <p:tag name="KSO_WM_UNIT_DIAGRAM_ISNUMVISUAL" val="0"/>
  <p:tag name="KSO_WM_UNIT_DIAGRAM_ISREFERUNIT" val="0"/>
  <p:tag name="KSO_WM_UNIT_ID" val="diagram20209019_1*i*6"/>
  <p:tag name="KSO_WM_TEMPLATE_CATEGORY" val="diagram"/>
  <p:tag name="KSO_WM_TEMPLATE_INDEX" val="20209019"/>
  <p:tag name="KSO_WM_UNIT_LAYERLEVEL" val="1"/>
  <p:tag name="KSO_WM_TAG_VERSION" val="1.0"/>
  <p:tag name="KSO_WM_BEAUTIFY_FLAG" val="#wm#"/>
  <p:tag name="KSO_WM_UNIT_TYPE" val="i"/>
  <p:tag name="KSO_WM_UNIT_INDEX" val="6"/>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TEMPLATE_ASSEMBLE_XID" val="60656e894054ed1e2fb7faed"/>
  <p:tag name="KSO_WM_TEMPLATE_ASSEMBLE_GROUPID" val="60656e894054ed1e2fb7faed"/>
</p:tagLst>
</file>

<file path=ppt/tags/tag48.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90634_5*i*1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19_1*i*7"/>
  <p:tag name="KSO_WM_TEMPLATE_CATEGORY" val="diagram"/>
  <p:tag name="KSO_WM_TEMPLATE_INDEX" val="20209019"/>
  <p:tag name="KSO_WM_UNIT_LAYERLEVEL" val="1"/>
  <p:tag name="KSO_WM_TAG_VERSION" val="1.0"/>
  <p:tag name="KSO_WM_BEAUTIFY_FLAG" val="#wm#"/>
  <p:tag name="KSO_WM_UNIT_BLOCK" val="0"/>
  <p:tag name="KSO_WM_UNIT_DEC_AREA_ID" val="d81d101dc3ca492ca86759d2fe2fc5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e894054ed1e2fb7faed"/>
  <p:tag name="KSO_WM_TEMPLATE_ASSEMBLE_GROUPID" val="60656e894054ed1e2fb7faed"/>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19_1*i*8"/>
  <p:tag name="KSO_WM_TEMPLATE_CATEGORY" val="diagram"/>
  <p:tag name="KSO_WM_TEMPLATE_INDEX" val="20209019"/>
  <p:tag name="KSO_WM_UNIT_LAYERLEVEL" val="1"/>
  <p:tag name="KSO_WM_TAG_VERSION" val="1.0"/>
  <p:tag name="KSO_WM_BEAUTIFY_FLAG" val="#wm#"/>
  <p:tag name="KSO_WM_UNIT_BLOCK" val="0"/>
  <p:tag name="KSO_WM_UNIT_DEC_AREA_ID" val="6563c2c720f047c387bd6314ea79ee4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6"/>
  <p:tag name="KSO_WM_TEMPLATE_ASSEMBLE_XID" val="60656e894054ed1e2fb7faed"/>
  <p:tag name="KSO_WM_TEMPLATE_ASSEMBLE_GROUPID" val="60656e894054ed1e2fb7faed"/>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19_1*i*9"/>
  <p:tag name="KSO_WM_TEMPLATE_CATEGORY" val="diagram"/>
  <p:tag name="KSO_WM_TEMPLATE_INDEX" val="20209019"/>
  <p:tag name="KSO_WM_UNIT_LAYERLEVEL" val="1"/>
  <p:tag name="KSO_WM_TAG_VERSION" val="1.0"/>
  <p:tag name="KSO_WM_BEAUTIFY_FLAG" val="#wm#"/>
  <p:tag name="KSO_WM_UNIT_BLOCK" val="0"/>
  <p:tag name="KSO_WM_UNIT_SM_LIMIT_TYPE" val="0"/>
  <p:tag name="KSO_WM_UNIT_DEC_AREA_ID" val="8944fa8f2e494c18a6c875f565663fd2"/>
  <p:tag name="KSO_WM_UNIT_DECORATE_INFO" val="{&quot;DecorateInfoH&quot;:{&quot;IsAbs&quot;:true},&quot;DecorateInfoW&quot;:{&quot;IsAbs&quot;:true},&quot;DecorateInfoX&quot;:{&quot;IsAbs&quot;:true,&quot;Pos&quot;:1},&quot;DecorateInfoY&quot;:{&quot;IsAbs&quot;:true,&quot;Pos&quot;:2},&quot;ReferentInfo&quot;:{&quot;Id&quot;:&quot;72ff471985d3434e9638e04e291b70c6&quot;,&quot;X&quot;:{&quot;Pos&quot;:1},&quot;Y&quot;:{&quot;Pos&quot;:0}},&quot;whChangeMode&quot;:0}"/>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9"/>
  <p:tag name="KSO_WM_TEMPLATE_ASSEMBLE_XID" val="60656e894054ed1e2fb7faed"/>
  <p:tag name="KSO_WM_TEMPLATE_ASSEMBLE_GROUPID" val="60656e894054ed1e2fb7faed"/>
</p:tagLst>
</file>

<file path=ppt/tags/tag483.xml><?xml version="1.0" encoding="utf-8"?>
<p:tagLst xmlns:p="http://schemas.openxmlformats.org/presentationml/2006/mai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9019_1*a*1"/>
  <p:tag name="KSO_WM_TEMPLATE_CATEGORY" val="diagram"/>
  <p:tag name="KSO_WM_TEMPLATE_INDEX" val="2020901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94f66c9e13c43f09f6f2e04037212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74cf3827d7f4ea88bf12e82e7332642"/>
  <p:tag name="KSO_WM_UNIT_SUPPORT_BIG_FONT" val="1"/>
  <p:tag name="KSO_WM_UNIT_TEXT_FILL_FORE_SCHEMECOLOR_INDEX_BRIGHTNESS" val="0"/>
  <p:tag name="KSO_WM_UNIT_TEXT_FILL_FORE_SCHEMECOLOR_INDEX" val="13"/>
  <p:tag name="KSO_WM_UNIT_TEXT_FILL_TYPE" val="1"/>
  <p:tag name="KSO_WM_TEMPLATE_ASSEMBLE_XID" val="60656e894054ed1e2fb7faed"/>
  <p:tag name="KSO_WM_TEMPLATE_ASSEMBLE_GROUPID" val="60656e894054ed1e2fb7faed"/>
</p:tagLst>
</file>

<file path=ppt/tags/tag4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19_1*f*1"/>
  <p:tag name="KSO_WM_TEMPLATE_CATEGORY" val="diagram"/>
  <p:tag name="KSO_WM_TEMPLATE_INDEX" val="20209019"/>
  <p:tag name="KSO_WM_UNIT_LAYERLEVEL" val="1"/>
  <p:tag name="KSO_WM_TAG_VERSION" val="1.0"/>
  <p:tag name="KSO_WM_BEAUTIFY_FLAG" val="#wm#"/>
  <p:tag name="KSO_WM_UNIT_DEFAULT_FONT" val="14;20;2"/>
  <p:tag name="KSO_WM_UNIT_BLOCK" val="0"/>
  <p:tag name="KSO_WM_UNIT_VALUE" val="252"/>
  <p:tag name="KSO_WM_UNIT_SHOW_EDIT_AREA_INDICATION" val="1"/>
  <p:tag name="KSO_WM_CHIP_GROUPID" val="5e6b05596848fb12bee65ac8"/>
  <p:tag name="KSO_WM_CHIP_XID" val="5e6b05596848fb12bee65aca"/>
  <p:tag name="KSO_WM_UNIT_DEC_AREA_ID" val="72ff471985d3434e9638e04e291b70c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3b4289c629374624b476749fa825f0bb"/>
  <p:tag name="KSO_WM_UNIT_SUPPORT_BIG_FONT" val="1"/>
  <p:tag name="KSO_WM_UNIT_SUPPORT_UNIT_TYPE" val="[&quot;l&quot;,&quot;m&quot;,&quot;n&quot;,&quot;o&quot;,&quot;p&quot;,&quot;q&quot;,&quot;r&quot;,&quot;δ&quot;,&quot;ε&quot;,&quot;ζ&quot;,&quot;η&quot;,&quot;d&quot;,&quot;α&quot;,&quot;β&quot;]"/>
  <p:tag name="KSO_WM_UNIT_TEXT_FILL_FORE_SCHEMECOLOR_INDEX_BRIGHTNESS" val="0.25"/>
  <p:tag name="KSO_WM_UNIT_TEXT_FILL_FORE_SCHEMECOLOR_INDEX" val="13"/>
  <p:tag name="KSO_WM_UNIT_TEXT_FILL_TYPE" val="1"/>
  <p:tag name="KSO_WM_TEMPLATE_ASSEMBLE_XID" val="60656e894054ed1e2fb7faed"/>
  <p:tag name="KSO_WM_TEMPLATE_ASSEMBLE_GROUPID" val="60656e894054ed1e2fb7faed"/>
</p:tagLst>
</file>

<file path=ppt/tags/tag485.xml><?xml version="1.0" encoding="utf-8"?>
<p:tagLst xmlns:p="http://schemas.openxmlformats.org/presentationml/2006/main">
  <p:tag name="KSO_WM_SLIDE_ID" val="diagram2020901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TEMPLATE_MASTER_THUMB_INDEX" val="0"/>
  <p:tag name="KSO_WM_UNIT_SHOW_EDIT_AREA_INDICATION" val="0"/>
  <p:tag name="KSO_WM_SLIDE_SIZE" val="960*540"/>
  <p:tag name="KSO_WM_SLIDE_POSITION" val="0*-1"/>
  <p:tag name="KSO_WM_TAG_VERSION" val="1.0"/>
  <p:tag name="KSO_WM_BEAUTIFY_FLAG" val="#wm#"/>
  <p:tag name="KSO_WM_TEMPLATE_CATEGORY" val="diagram"/>
  <p:tag name="KSO_WM_TEMPLATE_INDEX" val="20209019"/>
  <p:tag name="KSO_WM_SLIDE_LAYOUT" val="a_f"/>
  <p:tag name="KSO_WM_SLIDE_LAYOUT_CNT" val="1_1"/>
  <p:tag name="KSO_WM_SLIDE_CONSTRAINT" val="%7b%22slideConstraint%22%3a%7b%22seriesAreas%22%3a%5b%5d%2c%22singleAreas%22%3a%5b%7b%22shapes%22%3a%5b3%5d%2c%22serialConstraintIndex%22%3a-1%2c%22areatextmark%22%3a0%2c%22pictureprocessmark%22%3a0%7d%5d%7d%7d"/>
  <p:tag name="KSO_WM_SLIDE_LAYOUT_INFO" val="{&quot;id&quot;:&quot;2021-04-01T15:04:59&quot;,&quot;maxSize&quot;:{&quot;size1&quot;:46.499649774528933},&quot;minSize&quot;:{&quot;size1&quot;:35.599649774528935},&quot;normalSize&quot;:{&quot;size1&quot;:35.832983107862269},&quot;subLayout&quot;:[{&quot;id&quot;:&quot;2021-04-01T15:04:59&quot;,&quot;margin&quot;:{&quot;bottom&quot;:1.6670000553131104,&quot;left&quot;:4.2329998016357422,&quot;right&quot;:4.2329998016357422,&quot;top&quot;:2.9630000591278076},&quot;type&quot;:0},{&quot;id&quot;:&quot;2021-04-01T15:04:59&quot;,&quot;margin&quot;:{&quot;bottom&quot;:2.9630000591278076,&quot;left&quot;:4.2329998016357422,&quot;right&quot;:4.2329998016357422,&quot;top&quot;:0.026000002399086952},&quot;type&quot;:0}],&quot;type&quot;:0}"/>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9811842a40b8444fb4328509459bb100&quot;,&quot;fill_align&quot;:&quot;cm&quot;,&quot;chip_types&quot;:[&quot;header&quot;]},{&quot;text_align&quot;:&quot;lt&quot;,&quot;text_direction&quot;:&quot;horizontal&quot;,&quot;support_features&quot;:[&quot;collage&quot;],&quot;support_big_font&quot;:true,&quot;fill_id&quot;:&quot;c90bd62ea9de4553978b48fdc8f8c728&quot;,&quot;fill_align&quot;:&quot;ct&quot;,&quot;chip_types&quot;:[&quot;diagram&quot;,&quot;pictext&quot;,&quot;text&quot;,&quot;picture&quot;,&quot;chart&quot;,&quot;table&quot;]}],[{&quot;text_align&quot;:&quot;lb&quot;,&quot;text_direction&quot;:&quot;horizontal&quot;,&quot;support_big_font&quot;:true,&quot;fill_id&quot;:&quot;9811842a40b8444fb4328509459bb100&quot;,&quot;fill_align&quot;:&quot;lb&quot;,&quot;chip_types&quot;:[&quot;text&quot;]},{&quot;text_align&quot;:&quot;lt&quot;,&quot;text_direction&quot;:&quot;horizontal&quot;,&quot;support_features&quot;:[&quot;collage&quot;],&quot;support_big_font&quot;:true,&quot;fill_id&quot;:&quot;c90bd62ea9de4553978b48fdc8f8c728&quot;,&quot;fill_align&quot;:&quot;lt&quot;,&quot;chip_types&quot;:[&quot;diagram&quot;,&quot;pictext&quot;,&quot;text&quot;,&quot;picture&quot;,&quot;chart&quot;,&quot;table&quot;]}]]"/>
  <p:tag name="KSO_WM_CHIP_XID" val="5efda24481ee359a788b1e26"/>
  <p:tag name="KSO_WM_CHIP_DECFILLPROP" val="[]"/>
  <p:tag name="KSO_WM_CHIP_GROUPID" val="5efda24481ee359a788b1e25"/>
  <p:tag name="KSO_WM_SLIDE_BK_DARK_LIGHT" val="2"/>
  <p:tag name="KSO_WM_SLIDE_BACKGROUND_TYPE" val="general"/>
  <p:tag name="KSO_WM_SLIDE_SUPPORT_FEATURE_TYPE" val="0"/>
  <p:tag name="KSO_WM_TEMPLATE_ASSEMBLE_XID" val="60656e894054ed1e2fb7faed"/>
  <p:tag name="KSO_WM_TEMPLATE_ASSEMBLE_GROUPID" val="60656e894054ed1e2fb7faed"/>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90634_5*i*1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9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94.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5.xml><?xml version="1.0" encoding="utf-8"?>
<p:tagLst xmlns:p="http://schemas.openxmlformats.org/presentationml/2006/main">
  <p:tag name="MH" val="20161022203400"/>
  <p:tag name="MH_LIBRARY" val="GRAPHIC"/>
  <p:tag name="MH_TYPE" val="Other"/>
  <p:tag name="MH_ORDER"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90634_5*i*1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0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0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02.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50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09.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90634_5*i*1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0.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90634_5*i*1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2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22.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5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90634_5*i*1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30.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531.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532.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3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35.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536.xml><?xml version="1.0" encoding="utf-8"?>
<p:tagLst xmlns:p="http://schemas.openxmlformats.org/presentationml/2006/main">
  <p:tag name="KSO_WM_UNIT_ISCONTENTSTITLE" val="0"/>
  <p:tag name="KSO_WM_UNIT_NOCLEAR" val="0"/>
  <p:tag name="KSO_WM_UNIT_SHOW_EDIT_AREA_INDICATION" val="0"/>
  <p:tag name="KSO_WM_UNIT_VALUE" val="20"/>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0738_1*a*1"/>
  <p:tag name="KSO_WM_TEMPLATE_CATEGORY" val="diagram"/>
  <p:tag name="KSO_WM_TEMPLATE_INDEX" val="20200738"/>
  <p:tag name="KSO_WM_UNIT_LAYERLEVEL" val="1"/>
  <p:tag name="KSO_WM_TAG_VERSION" val="1.0"/>
  <p:tag name="KSO_WM_BEAUTIFY_FLAG" val="#wm#"/>
  <p:tag name="KSO_WM_UNIT_PRESET_TEXT" val="基本&#13;功能介绍"/>
</p:tagLst>
</file>

<file path=ppt/tags/tag537.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538.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39.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90634_5*i*2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54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54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54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54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54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54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54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90634_5*i*2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5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55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55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55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55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55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2"/>
  <p:tag name="KSO_WM_UNIT_ID" val="diagram20170843_5*l_h_i*1_6_2"/>
  <p:tag name="KSO_WM_UNIT_LAYERLEVEL" val="1_1_1"/>
  <p:tag name="KSO_WM_DIAGRAM_GROUP_CODE" val="l1-1"/>
  <p:tag name="KSO_WM_UNIT_TEXT_FILL_FORE_SCHEMECOLOR_INDEX" val="14"/>
  <p:tag name="KSO_WM_UNIT_TEXT_FILL_TYPE" val="1"/>
  <p:tag name="KSO_WM_UNIT_USESOURCEFORMAT_APPLY" val="1"/>
</p:tagLst>
</file>

<file path=ppt/tags/tag556.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557.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58.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90634_5*i*2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60.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61.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56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90634_5*i*2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0.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73.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90634_5*i*2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81.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90634_5*i*2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90.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6.xml><?xml version="1.0" encoding="utf-8"?>
<p:tagLst xmlns:p="http://schemas.openxmlformats.org/presentationml/2006/main">
  <p:tag name="MH" val="20161022192605"/>
  <p:tag name="MH_LIBRARY" val="GRAPHIC"/>
  <p:tag name="MH_TYPE" val="Text"/>
  <p:tag name="MH_ORDER"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90634_5*i*2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0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60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09.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29"/>
  <p:tag name="KSO_WM_UNIT_ID" val="diagram20190634_5*i*2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10.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6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618.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19.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30"/>
  <p:tag name="KSO_WM_UNIT_ID" val="diagram20190634_5*i*3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UNIT_ISCONTENTSTITLE" val="0"/>
  <p:tag name="KSO_WM_UNIT_NOCLEAR" val="0"/>
  <p:tag name="KSO_WM_UNIT_SHOW_EDIT_AREA_INDICATION" val="0"/>
  <p:tag name="KSO_WM_UNIT_VALUE" val="20"/>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0738_1*a*1"/>
  <p:tag name="KSO_WM_TEMPLATE_CATEGORY" val="diagram"/>
  <p:tag name="KSO_WM_TEMPLATE_INDEX" val="20200738"/>
  <p:tag name="KSO_WM_UNIT_LAYERLEVEL" val="1"/>
  <p:tag name="KSO_WM_TAG_VERSION" val="1.0"/>
  <p:tag name="KSO_WM_BEAUTIFY_FLAG" val="#wm#"/>
  <p:tag name="KSO_WM_UNIT_PRESET_TEXT" val="基本&#13;功能介绍"/>
</p:tagLst>
</file>

<file path=ppt/tags/tag625.xml><?xml version="1.0" encoding="utf-8"?>
<p:tagLst xmlns:p="http://schemas.openxmlformats.org/presentationml/2006/main">
  <p:tag name="KSO_WM_UNIT_ISCONTENTSTITLE" val="0"/>
  <p:tag name="KSO_WM_UNIT_NOCLEAR" val="0"/>
  <p:tag name="KSO_WM_UNIT_SHOW_EDIT_AREA_INDICATION" val="0"/>
  <p:tag name="KSO_WM_UNIT_VALUE" val="20"/>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0738_1*a*1"/>
  <p:tag name="KSO_WM_TEMPLATE_CATEGORY" val="diagram"/>
  <p:tag name="KSO_WM_TEMPLATE_INDEX" val="20200738"/>
  <p:tag name="KSO_WM_UNIT_LAYERLEVEL" val="1"/>
  <p:tag name="KSO_WM_TAG_VERSION" val="1.0"/>
  <p:tag name="KSO_WM_BEAUTIFY_FLAG" val="#wm#"/>
  <p:tag name="KSO_WM_UNIT_PRESET_TEXT" val="基本&#13;功能介绍"/>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2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2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31"/>
  <p:tag name="KSO_WM_UNIT_ID" val="diagram20190634_5*i*3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30.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31.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633.xml><?xml version="1.0" encoding="utf-8"?>
<p:tagLst xmlns:p="http://schemas.openxmlformats.org/presentationml/2006/main">
  <p:tag name="KSO_WM_UNIT_COLOR_SCHEME_SHAPE_ID" val="42"/>
  <p:tag name="KSO_WM_UNIT_COLOR_SCHEME_PARENT_PAGE" val="0_5"/>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5*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UNIT_COLOR_SCHEME_SHAPE_ID" val="43"/>
  <p:tag name="KSO_WM_UNIT_COLOR_SCHEME_PARENT_PAGE" val="0_5"/>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5*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35.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63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1_1"/>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1"/>
  <p:tag name="KSO_WM_UNIT_ID" val="diagram20170843_5*l_h_i*1_1_1"/>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63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1_2"/>
  <p:tag name="KSO_WM_UNIT_ID" val="diagram20170843_5*l_h_i*1_1_2"/>
  <p:tag name="KSO_WM_UNIT_LAYERLEVEL" val="1_1_1"/>
  <p:tag name="KSO_WM_DIAGRAM_GROUP_CODE" val="l1-1"/>
  <p:tag name="KSO_WM_UNIT_TEXT_FILL_FORE_SCHEMECOLOR_INDEX" val="14"/>
  <p:tag name="KSO_WM_UNIT_TEXT_FILL_TYPE" val="1"/>
  <p:tag name="KSO_WM_UNIT_USESOURCEFORMAT_APPLY" val="1"/>
</p:tagLst>
</file>

<file path=ppt/tags/tag63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2_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32"/>
  <p:tag name="KSO_WM_UNIT_ID" val="diagram20190634_5*i*3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4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1"/>
  <p:tag name="KSO_WM_UNIT_ID" val="diagram20170843_5*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64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2_2"/>
  <p:tag name="KSO_WM_UNIT_ID" val="diagram20170843_5*l_h_i*1_2_2"/>
  <p:tag name="KSO_WM_UNIT_LAYERLEVEL" val="1_1_1"/>
  <p:tag name="KSO_WM_DIAGRAM_GROUP_CODE" val="l1-1"/>
  <p:tag name="KSO_WM_UNIT_TEXT_FILL_FORE_SCHEMECOLOR_INDEX" val="14"/>
  <p:tag name="KSO_WM_UNIT_TEXT_FILL_TYPE" val="1"/>
  <p:tag name="KSO_WM_UNIT_USESOURCEFORMAT_APPLY" val="1"/>
</p:tagLst>
</file>

<file path=ppt/tags/tag642.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3_1"/>
  <p:tag name="KSO_WM_UNIT_TEXT_FILL_FORE_SCHEMECOLOR_INDEX" val="13"/>
  <p:tag name="KSO_WM_UNIT_TEXT_FILL_TYPE" val="1"/>
  <p:tag name="KSO_WM_UNIT_USESOURCEFORMAT_APPLY" val="1"/>
</p:tagLst>
</file>

<file path=ppt/tags/tag643.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1"/>
  <p:tag name="KSO_WM_UNIT_ID" val="diagram20170843_5*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644.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3_2"/>
  <p:tag name="KSO_WM_UNIT_ID" val="diagram20170843_5*l_h_i*1_3_2"/>
  <p:tag name="KSO_WM_UNIT_LAYERLEVEL" val="1_1_1"/>
  <p:tag name="KSO_WM_DIAGRAM_GROUP_CODE" val="l1-1"/>
  <p:tag name="KSO_WM_UNIT_TEXT_FILL_FORE_SCHEMECOLOR_INDEX" val="14"/>
  <p:tag name="KSO_WM_UNIT_TEXT_FILL_TYPE" val="1"/>
  <p:tag name="KSO_WM_UNIT_USESOURCEFORMAT_APPLY" val="1"/>
</p:tagLst>
</file>

<file path=ppt/tags/tag645.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1"/>
  <p:tag name="KSO_WM_UNIT_ID" val="diagram20170843_5*l_h_i*1_4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646.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4_2"/>
  <p:tag name="KSO_WM_UNIT_ID" val="diagram20170843_5*l_h_i*1_4_2"/>
  <p:tag name="KSO_WM_UNIT_LAYERLEVEL" val="1_1_1"/>
  <p:tag name="KSO_WM_DIAGRAM_GROUP_CODE" val="l1-1"/>
  <p:tag name="KSO_WM_UNIT_TEXT_FILL_FORE_SCHEMECOLOR_INDEX" val="14"/>
  <p:tag name="KSO_WM_UNIT_TEXT_FILL_TYPE" val="1"/>
  <p:tag name="KSO_WM_UNIT_USESOURCEFORMAT_APPLY" val="1"/>
</p:tagLst>
</file>

<file path=ppt/tags/tag647.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4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4_1"/>
  <p:tag name="KSO_WM_UNIT_TEXT_FILL_FORE_SCHEMECOLOR_INDEX" val="13"/>
  <p:tag name="KSO_WM_UNIT_TEXT_FILL_TYPE" val="1"/>
  <p:tag name="KSO_WM_UNIT_USESOURCEFORMAT_APPLY" val="1"/>
</p:tagLst>
</file>

<file path=ppt/tags/tag648.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1"/>
  <p:tag name="KSO_WM_UNIT_ID" val="diagram20170843_5*l_h_i*1_5_1"/>
  <p:tag name="KSO_WM_UNIT_LAYERLEVEL" val="1_1_1"/>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649.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5_2"/>
  <p:tag name="KSO_WM_UNIT_ID" val="diagram20170843_5*l_h_i*1_5_2"/>
  <p:tag name="KSO_WM_UNIT_LAYERLEVEL" val="1_1_1"/>
  <p:tag name="KSO_WM_DIAGRAM_GROUP_CODE" val="l1-1"/>
  <p:tag name="KSO_WM_UNIT_TEXT_FILL_FORE_SCHEMECOLOR_INDEX" val="14"/>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33"/>
  <p:tag name="KSO_WM_UNIT_ID" val="diagram20190634_5*i*3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50.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f"/>
  <p:tag name="KSO_WM_UNIT_INDEX" val="1_5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DIAGRAM_GROUP_CODE" val="l1-1"/>
  <p:tag name="KSO_WM_UNIT_ID" val="diagram20170843_5*l_h_f*1_5_1"/>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TAG_VERSION" val="1.0"/>
  <p:tag name="KSO_WM_BEAUTIFY_FLAG" val="#wm#"/>
  <p:tag name="KSO_WM_TEMPLATE_CATEGORY" val="diagram"/>
  <p:tag name="KSO_WM_TEMPLATE_INDEX" val="20170843"/>
  <p:tag name="KSO_WM_UNIT_TYPE" val="l_h_i"/>
  <p:tag name="KSO_WM_UNIT_INDEX" val="1_6_2"/>
  <p:tag name="KSO_WM_UNIT_ID" val="diagram20170843_5*l_h_i*1_6_2"/>
  <p:tag name="KSO_WM_UNIT_LAYERLEVEL" val="1_1_1"/>
  <p:tag name="KSO_WM_DIAGRAM_GROUP_CODE" val="l1-1"/>
  <p:tag name="KSO_WM_UNIT_TEXT_FILL_FORE_SCHEMECOLOR_INDEX" val="14"/>
  <p:tag name="KSO_WM_UNIT_TEXT_FILL_TYPE" val="1"/>
  <p:tag name="KSO_WM_UNIT_USESOURCEFORMAT_APPLY" val="1"/>
</p:tagLst>
</file>

<file path=ppt/tags/tag652.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653.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54.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513.074*394.273"/>
  <p:tag name="KSO_WM_SLIDE_POSITION" val="0.61937*116.488"/>
  <p:tag name="KSO_WM_DIAGRAM_GROUP_CODE" val="l1-1"/>
  <p:tag name="KSO_WM_SLIDE_DIAGTYPE" val="l"/>
  <p:tag name="KSO_WM_TAG_VERSION" val="1.0"/>
  <p:tag name="KSO_WM_SLIDE_LAYOUT" val="a_f_l"/>
  <p:tag name="KSO_WM_SLIDE_LAYOUT_CNT" val="1_2_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35"/>
  <p:tag name="KSO_WM_UNIT_ID" val="diagram20190634_5*i*3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6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62.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65.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6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50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3503"/>
  <p:tag name="KSO_WM_UNIT_VALUE" val="159"/>
  <p:tag name="KSO_WM_TEMPLATE_ASSEMBLE_XID" val="60656e924054ed1e2fb7fbd9"/>
  <p:tag name="KSO_WM_TEMPLATE_ASSEMBLE_GROUPID" val="60656e924054ed1e2fb7fbd9"/>
</p:tagLst>
</file>

<file path=ppt/tags/tag66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3503_1*a*1"/>
  <p:tag name="KSO_WM_TEMPLATE_CATEGORY" val="diagram"/>
  <p:tag name="KSO_WM_TEMPLATE_INDEX" val="2021350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3fd9ebf4b18492eb67d2de9fb03a5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8ce7243d5c436aaf9278db4633cf4f"/>
  <p:tag name="KSO_WM_UNIT_TEXT_FILL_FORE_SCHEMECOLOR_INDEX_BRIGHTNESS" val="0"/>
  <p:tag name="KSO_WM_UNIT_TEXT_FILL_FORE_SCHEMECOLOR_INDEX" val="13"/>
  <p:tag name="KSO_WM_UNIT_TEXT_FILL_TYPE" val="1"/>
  <p:tag name="KSO_WM_TEMPLATE_ASSEMBLE_XID" val="60656e924054ed1e2fb7fbd9"/>
  <p:tag name="KSO_WM_TEMPLATE_ASSEMBLE_GROUPID" val="60656e924054ed1e2fb7fbd9"/>
</p:tagLst>
</file>

<file path=ppt/tags/tag669.xml><?xml version="1.0" encoding="utf-8"?>
<p:tagLst xmlns:p="http://schemas.openxmlformats.org/presentationml/2006/main">
  <p:tag name="KSO_WM_UNIT_VALUE" val="1058*1227"/>
  <p:tag name="KSO_WM_UNIT_HIGHLIGHT" val="0"/>
  <p:tag name="KSO_WM_UNIT_COMPATIBLE" val="0"/>
  <p:tag name="KSO_WM_UNIT_DIAGRAM_ISNUMVISUAL" val="0"/>
  <p:tag name="KSO_WM_UNIT_DIAGRAM_ISREFERUNIT" val="0"/>
  <p:tag name="KSO_WM_UNIT_TYPE" val="d"/>
  <p:tag name="KSO_WM_UNIT_INDEX" val="1"/>
  <p:tag name="KSO_WM_UNIT_ID" val="diagram20213503_1*d*1"/>
  <p:tag name="KSO_WM_TEMPLATE_CATEGORY" val="diagram"/>
  <p:tag name="KSO_WM_TEMPLATE_INDEX" val="20213503"/>
  <p:tag name="KSO_WM_UNIT_LAYERLEVEL" val="1"/>
  <p:tag name="KSO_WM_TAG_VERSION" val="1.0"/>
  <p:tag name="KSO_WM_BEAUTIFY_FLAG" val="#wm#"/>
  <p:tag name="KSO_WM_CHIP_GROUPID" val="5e7310da9a230a26b9e88a19"/>
  <p:tag name="KSO_WM_CHIP_XID" val="5e7310da9a230a26b9e88a1a"/>
  <p:tag name="KSO_WM_UNIT_DEC_AREA_ID" val="93a6e68240b44be49ac19fa8bed89ea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2a96be718fd240e39584da03b3c6c487"/>
  <p:tag name="KSO_WM_UNIT_SUPPORT_UNIT_TYPE" val="[&quot;d&quot;,&quot;α&quot;,&quot;β&quot;]"/>
  <p:tag name="KSO_WM_TEMPLATE_ASSEMBLE_XID" val="60656e924054ed1e2fb7fbd9"/>
  <p:tag name="KSO_WM_TEMPLATE_ASSEMBLE_GROUPID" val="60656e924054ed1e2fb7fbd9"/>
  <p:tag name="KSO_WM_UNIT_PICTURE_CLIP_FLAG" val="0"/>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36"/>
  <p:tag name="KSO_WM_UNIT_ID" val="diagram20190634_5*i*3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503_1*f*1"/>
  <p:tag name="KSO_WM_TEMPLATE_CATEGORY" val="diagram"/>
  <p:tag name="KSO_WM_TEMPLATE_INDEX" val="20213503"/>
  <p:tag name="KSO_WM_UNIT_LAYERLEVEL" val="1"/>
  <p:tag name="KSO_WM_TAG_VERSION" val="1.0"/>
  <p:tag name="KSO_WM_BEAUTIFY_FLAG" val="#wm#"/>
  <p:tag name="KSO_WM_UNIT_DEFAULT_FONT" val="14;20;2"/>
  <p:tag name="KSO_WM_UNIT_BLOCK" val="0"/>
  <p:tag name="KSO_WM_UNIT_VALUE" val="170"/>
  <p:tag name="KSO_WM_UNIT_SHOW_EDIT_AREA_INDICATION" val="1"/>
  <p:tag name="KSO_WM_CHIP_GROUPID" val="5e6b05596848fb12bee65ac8"/>
  <p:tag name="KSO_WM_CHIP_XID" val="5e6b05596848fb12bee65aca"/>
  <p:tag name="KSO_WM_UNIT_DEC_AREA_ID" val="febf90089ff2466ab938d88cc23a8fe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32eaf74a4d846d083778181bfa7a2ef"/>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e924054ed1e2fb7fbd9"/>
  <p:tag name="KSO_WM_TEMPLATE_ASSEMBLE_GROUPID" val="60656e924054ed1e2fb7fbd9"/>
</p:tagLst>
</file>

<file path=ppt/tags/tag671.xml><?xml version="1.0" encoding="utf-8"?>
<p:tagLst xmlns:p="http://schemas.openxmlformats.org/presentationml/2006/main">
  <p:tag name="KSO_WM_BEAUTIFY_FLAG" val="#wm#"/>
  <p:tag name="KSO_WM_TEMPLATE_CATEGORY" val="diagram"/>
  <p:tag name="KSO_WM_TEMPLATE_INDEX" val="20213503"/>
  <p:tag name="KSO_WM_TEMPLATE_THUMBS_INDEX" val="1"/>
  <p:tag name="KSO_WM_SLIDE_ID" val="diagram2021350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4"/>
  <p:tag name="KSO_WM_SLIDE_POSITION" val="0*0"/>
  <p:tag name="KSO_WM_DIAGRAM_GROUP_CODE" val="l1-1"/>
  <p:tag name="KSO_WM_SLIDE_DIAGTYPE" val="l"/>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07:3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07:33&quot;,&quot;margin&quot;:{&quot;bottom&quot;:0.42300000786781311,&quot;left&quot;:1.2699999809265137,&quot;right&quot;:1.2699999809265137,&quot;top&quot;:0.42300000786781311},&quot;type&quot;:0},{&quot;direction&quot;:1,&quot;id&quot;:&quot;2021-04-01T15:07:33&quot;,&quot;maxSize&quot;:{&quot;size1&quot;:53.800030750476672},&quot;minSize&quot;:{&quot;size1&quot;:41.200030750476678},&quot;normalSize&quot;:{&quot;size1&quot;:49.218780750476675},&quot;subLayout&quot;:[{&quot;id&quot;:&quot;2021-04-01T15:07:33&quot;,&quot;margin&quot;:{&quot;bottom&quot;:1.6929999589920044,&quot;left&quot;:1.6929999589920044,&quot;right&quot;:0,&quot;top&quot;:0.84700000286102295},&quot;type&quot;:0},{&quot;id&quot;:&quot;2021-04-01T15:07:33&quot;,&quot;margin&quot;:{&quot;bottom&quot;:1.6929999589920044,&quot;left&quot;:1.6670000553131104,&quot;right&quot;:1.6929999589920044,&quot;top&quot;:0.84700000286102295},&quot;type&quot;:0}],&quot;type&quot;:0}],&quot;type&quot;:0}"/>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7885ddc3daf3fef3fc22"/>
  <p:tag name="KSO_WM_CHIP_FILLPROP" val="[[{&quot;text_align&quot;:&quot;lm&quot;,&quot;text_direction&quot;:&quot;horizontal&quot;,&quot;support_big_font&quot;:false,&quot;fill_id&quot;:&quot;722accd572074b41a2d4cf8c733c9957&quot;,&quot;fill_align&quot;:&quot;lm&quot;,&quot;chip_types&quot;:[&quot;header&quot;]},{&quot;text_align&quot;:&quot;lm&quot;,&quot;text_direction&quot;:&quot;horizontal&quot;,&quot;support_features&quot;:[&quot;collage&quot;],&quot;support_big_font&quot;:false,&quot;fill_id&quot;:&quot;164c300f690d423ab1b6e3b65edb0bf9&quot;,&quot;fill_align&quot;:&quot;rm&quot;,&quot;chip_types&quot;:[&quot;pictext&quot;,&quot;text&quot;,&quot;picture&quot;,&quot;chart&quot;,&quot;table&quot;]},{&quot;text_align&quot;:&quot;lm&quot;,&quot;text_direction&quot;:&quot;horizontal&quot;,&quot;support_features&quot;:[&quot;collage&quot;],&quot;support_big_font&quot;:false,&quot;fill_id&quot;:&quot;e836bed5e59843b5bc0179a1591ebf37&quot;,&quot;fill_align&quot;:&quot;lm&quot;,&quot;chip_types&quot;:[&quot;pictext&quot;,&quot;text&quot;,&quot;picture&quot;,&quot;chart&quot;,&quot;table&quot;]}]]"/>
  <p:tag name="KSO_WM_SLIDE_CAN_ADD_NAVIGATION" val="1"/>
  <p:tag name="KSO_WM_CHIP_DECFILLPROP" val="[]"/>
  <p:tag name="KSO_WM_CHIP_GROUPID" val="5ed8bf58afe44fab1839c20c"/>
  <p:tag name="KSO_WM_SLIDE_BK_DARK_LIGHT" val="2"/>
  <p:tag name="KSO_WM_SLIDE_BACKGROUND_TYPE" val="navigation"/>
  <p:tag name="KSO_WM_SLIDE_SUPPORT_FEATURE_TYPE" val="1"/>
  <p:tag name="KSO_WM_TEMPLATE_ASSEMBLE_XID" val="60656e924054ed1e2fb7fbd9"/>
  <p:tag name="KSO_WM_TEMPLATE_ASSEMBLE_GROUPID" val="60656e924054ed1e2fb7fbd9"/>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50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3503"/>
  <p:tag name="KSO_WM_UNIT_VALUE" val="159"/>
  <p:tag name="KSO_WM_TEMPLATE_ASSEMBLE_XID" val="60656e924054ed1e2fb7fbd9"/>
  <p:tag name="KSO_WM_TEMPLATE_ASSEMBLE_GROUPID" val="60656e924054ed1e2fb7fbd9"/>
</p:tagLst>
</file>

<file path=ppt/tags/tag67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3503_1*a*1"/>
  <p:tag name="KSO_WM_TEMPLATE_CATEGORY" val="diagram"/>
  <p:tag name="KSO_WM_TEMPLATE_INDEX" val="2021350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3fd9ebf4b18492eb67d2de9fb03a5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8ce7243d5c436aaf9278db4633cf4f"/>
  <p:tag name="KSO_WM_UNIT_TEXT_FILL_FORE_SCHEMECOLOR_INDEX_BRIGHTNESS" val="0"/>
  <p:tag name="KSO_WM_UNIT_TEXT_FILL_FORE_SCHEMECOLOR_INDEX" val="13"/>
  <p:tag name="KSO_WM_UNIT_TEXT_FILL_TYPE" val="1"/>
  <p:tag name="KSO_WM_TEMPLATE_ASSEMBLE_XID" val="60656e924054ed1e2fb7fbd9"/>
  <p:tag name="KSO_WM_TEMPLATE_ASSEMBLE_GROUPID" val="60656e924054ed1e2fb7fbd9"/>
</p:tagLst>
</file>

<file path=ppt/tags/tag67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503_1*f*1"/>
  <p:tag name="KSO_WM_TEMPLATE_CATEGORY" val="diagram"/>
  <p:tag name="KSO_WM_TEMPLATE_INDEX" val="20213503"/>
  <p:tag name="KSO_WM_UNIT_LAYERLEVEL" val="1"/>
  <p:tag name="KSO_WM_TAG_VERSION" val="1.0"/>
  <p:tag name="KSO_WM_BEAUTIFY_FLAG" val="#wm#"/>
  <p:tag name="KSO_WM_UNIT_DEFAULT_FONT" val="14;20;2"/>
  <p:tag name="KSO_WM_UNIT_BLOCK" val="0"/>
  <p:tag name="KSO_WM_UNIT_VALUE" val="170"/>
  <p:tag name="KSO_WM_UNIT_SHOW_EDIT_AREA_INDICATION" val="1"/>
  <p:tag name="KSO_WM_CHIP_GROUPID" val="5e6b05596848fb12bee65ac8"/>
  <p:tag name="KSO_WM_CHIP_XID" val="5e6b05596848fb12bee65aca"/>
  <p:tag name="KSO_WM_UNIT_DEC_AREA_ID" val="febf90089ff2466ab938d88cc23a8fe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32eaf74a4d846d083778181bfa7a2ef"/>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e924054ed1e2fb7fbd9"/>
  <p:tag name="KSO_WM_TEMPLATE_ASSEMBLE_GROUPID" val="60656e924054ed1e2fb7fbd9"/>
</p:tagLst>
</file>

<file path=ppt/tags/tag675.xml><?xml version="1.0" encoding="utf-8"?>
<p:tagLst xmlns:p="http://schemas.openxmlformats.org/presentationml/2006/main">
  <p:tag name="KSO_WM_BEAUTIFY_FLAG" val="#wm#"/>
  <p:tag name="KSO_WM_TEMPLATE_CATEGORY" val="diagram"/>
  <p:tag name="KSO_WM_TEMPLATE_INDEX" val="20213503"/>
  <p:tag name="KSO_WM_TEMPLATE_THUMBS_INDEX" val="1"/>
  <p:tag name="KSO_WM_SLIDE_ID" val="diagram2021350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4"/>
  <p:tag name="KSO_WM_SLIDE_POSITION" val="0*0"/>
  <p:tag name="KSO_WM_DIAGRAM_GROUP_CODE" val="l1-1"/>
  <p:tag name="KSO_WM_SLIDE_DIAGTYPE" val="l"/>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07:3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07:33&quot;,&quot;margin&quot;:{&quot;bottom&quot;:0.42300000786781311,&quot;left&quot;:1.2699999809265137,&quot;right&quot;:1.2699999809265137,&quot;top&quot;:0.42300000786781311},&quot;type&quot;:0},{&quot;direction&quot;:1,&quot;id&quot;:&quot;2021-04-01T15:07:33&quot;,&quot;maxSize&quot;:{&quot;size1&quot;:53.800030750476672},&quot;minSize&quot;:{&quot;size1&quot;:41.200030750476678},&quot;normalSize&quot;:{&quot;size1&quot;:49.218780750476675},&quot;subLayout&quot;:[{&quot;id&quot;:&quot;2021-04-01T15:07:33&quot;,&quot;margin&quot;:{&quot;bottom&quot;:1.6929999589920044,&quot;left&quot;:1.6929999589920044,&quot;right&quot;:0,&quot;top&quot;:0.84700000286102295},&quot;type&quot;:0},{&quot;id&quot;:&quot;2021-04-01T15:07:33&quot;,&quot;margin&quot;:{&quot;bottom&quot;:1.6929999589920044,&quot;left&quot;:1.6670000553131104,&quot;right&quot;:1.6929999589920044,&quot;top&quot;:0.84700000286102295},&quot;type&quot;:0}],&quot;type&quot;:0}],&quot;type&quot;:0}"/>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7885ddc3daf3fef3fc22"/>
  <p:tag name="KSO_WM_CHIP_FILLPROP" val="[[{&quot;text_align&quot;:&quot;lm&quot;,&quot;text_direction&quot;:&quot;horizontal&quot;,&quot;support_big_font&quot;:false,&quot;fill_id&quot;:&quot;722accd572074b41a2d4cf8c733c9957&quot;,&quot;fill_align&quot;:&quot;lm&quot;,&quot;chip_types&quot;:[&quot;header&quot;]},{&quot;text_align&quot;:&quot;lm&quot;,&quot;text_direction&quot;:&quot;horizontal&quot;,&quot;support_features&quot;:[&quot;collage&quot;],&quot;support_big_font&quot;:false,&quot;fill_id&quot;:&quot;164c300f690d423ab1b6e3b65edb0bf9&quot;,&quot;fill_align&quot;:&quot;rm&quot;,&quot;chip_types&quot;:[&quot;pictext&quot;,&quot;text&quot;,&quot;picture&quot;,&quot;chart&quot;,&quot;table&quot;]},{&quot;text_align&quot;:&quot;lm&quot;,&quot;text_direction&quot;:&quot;horizontal&quot;,&quot;support_features&quot;:[&quot;collage&quot;],&quot;support_big_font&quot;:false,&quot;fill_id&quot;:&quot;e836bed5e59843b5bc0179a1591ebf37&quot;,&quot;fill_align&quot;:&quot;lm&quot;,&quot;chip_types&quot;:[&quot;pictext&quot;,&quot;text&quot;,&quot;picture&quot;,&quot;chart&quot;,&quot;table&quot;]}]]"/>
  <p:tag name="KSO_WM_SLIDE_CAN_ADD_NAVIGATION" val="1"/>
  <p:tag name="KSO_WM_CHIP_DECFILLPROP" val="[]"/>
  <p:tag name="KSO_WM_CHIP_GROUPID" val="5ed8bf58afe44fab1839c20c"/>
  <p:tag name="KSO_WM_SLIDE_BK_DARK_LIGHT" val="2"/>
  <p:tag name="KSO_WM_SLIDE_BACKGROUND_TYPE" val="navigation"/>
  <p:tag name="KSO_WM_SLIDE_SUPPORT_FEATURE_TYPE" val="1"/>
  <p:tag name="KSO_WM_TEMPLATE_ASSEMBLE_XID" val="60656e924054ed1e2fb7fbd9"/>
  <p:tag name="KSO_WM_TEMPLATE_ASSEMBLE_GROUPID" val="60656e924054ed1e2fb7fbd9"/>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7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7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37"/>
  <p:tag name="KSO_WM_UNIT_ID" val="diagram20190634_5*i*3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8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83.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503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3503"/>
  <p:tag name="KSO_WM_UNIT_VALUE" val="159"/>
  <p:tag name="KSO_WM_TEMPLATE_ASSEMBLE_XID" val="60656e924054ed1e2fb7fbd9"/>
  <p:tag name="KSO_WM_TEMPLATE_ASSEMBLE_GROUPID" val="60656e924054ed1e2fb7fbd9"/>
</p:tagLst>
</file>

<file path=ppt/tags/tag68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3503_1*a*1"/>
  <p:tag name="KSO_WM_TEMPLATE_CATEGORY" val="diagram"/>
  <p:tag name="KSO_WM_TEMPLATE_INDEX" val="2021350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3fd9ebf4b18492eb67d2de9fb03a5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8ce7243d5c436aaf9278db4633cf4f"/>
  <p:tag name="KSO_WM_UNIT_TEXT_FILL_FORE_SCHEMECOLOR_INDEX_BRIGHTNESS" val="0"/>
  <p:tag name="KSO_WM_UNIT_TEXT_FILL_FORE_SCHEMECOLOR_INDEX" val="13"/>
  <p:tag name="KSO_WM_UNIT_TEXT_FILL_TYPE" val="1"/>
  <p:tag name="KSO_WM_TEMPLATE_ASSEMBLE_XID" val="60656e924054ed1e2fb7fbd9"/>
  <p:tag name="KSO_WM_TEMPLATE_ASSEMBLE_GROUPID" val="60656e924054ed1e2fb7fbd9"/>
</p:tagLst>
</file>

<file path=ppt/tags/tag68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503_1*f*1"/>
  <p:tag name="KSO_WM_TEMPLATE_CATEGORY" val="diagram"/>
  <p:tag name="KSO_WM_TEMPLATE_INDEX" val="20213503"/>
  <p:tag name="KSO_WM_UNIT_LAYERLEVEL" val="1"/>
  <p:tag name="KSO_WM_TAG_VERSION" val="1.0"/>
  <p:tag name="KSO_WM_BEAUTIFY_FLAG" val="#wm#"/>
  <p:tag name="KSO_WM_UNIT_DEFAULT_FONT" val="14;20;2"/>
  <p:tag name="KSO_WM_UNIT_BLOCK" val="0"/>
  <p:tag name="KSO_WM_UNIT_VALUE" val="170"/>
  <p:tag name="KSO_WM_UNIT_SHOW_EDIT_AREA_INDICATION" val="1"/>
  <p:tag name="KSO_WM_CHIP_GROUPID" val="5e6b05596848fb12bee65ac8"/>
  <p:tag name="KSO_WM_CHIP_XID" val="5e6b05596848fb12bee65aca"/>
  <p:tag name="KSO_WM_UNIT_DEC_AREA_ID" val="febf90089ff2466ab938d88cc23a8fe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32eaf74a4d846d083778181bfa7a2ef"/>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e924054ed1e2fb7fbd9"/>
  <p:tag name="KSO_WM_TEMPLATE_ASSEMBLE_GROUPID" val="60656e924054ed1e2fb7fbd9"/>
</p:tagLst>
</file>

<file path=ppt/tags/tag687.xml><?xml version="1.0" encoding="utf-8"?>
<p:tagLst xmlns:p="http://schemas.openxmlformats.org/presentationml/2006/main">
  <p:tag name="KSO_WM_BEAUTIFY_FLAG" val="#wm#"/>
  <p:tag name="KSO_WM_TEMPLATE_CATEGORY" val="diagram"/>
  <p:tag name="KSO_WM_TEMPLATE_INDEX" val="20213503"/>
  <p:tag name="KSO_WM_TEMPLATE_THUMBS_INDEX" val="1"/>
  <p:tag name="KSO_WM_SLIDE_ID" val="diagram2021350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4"/>
  <p:tag name="KSO_WM_SLIDE_POSITION" val="0*0"/>
  <p:tag name="KSO_WM_DIAGRAM_GROUP_CODE" val="l1-1"/>
  <p:tag name="KSO_WM_SLIDE_DIAGTYPE" val="l"/>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07:3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07:33&quot;,&quot;margin&quot;:{&quot;bottom&quot;:0.42300000786781311,&quot;left&quot;:1.2699999809265137,&quot;right&quot;:1.2699999809265137,&quot;top&quot;:0.42300000786781311},&quot;type&quot;:0},{&quot;direction&quot;:1,&quot;id&quot;:&quot;2021-04-01T15:07:33&quot;,&quot;maxSize&quot;:{&quot;size1&quot;:53.800030750476672},&quot;minSize&quot;:{&quot;size1&quot;:41.200030750476678},&quot;normalSize&quot;:{&quot;size1&quot;:49.218780750476675},&quot;subLayout&quot;:[{&quot;id&quot;:&quot;2021-04-01T15:07:33&quot;,&quot;margin&quot;:{&quot;bottom&quot;:1.6929999589920044,&quot;left&quot;:1.6929999589920044,&quot;right&quot;:0,&quot;top&quot;:0.84700000286102295},&quot;type&quot;:0},{&quot;id&quot;:&quot;2021-04-01T15:07:33&quot;,&quot;margin&quot;:{&quot;bottom&quot;:1.6929999589920044,&quot;left&quot;:1.6670000553131104,&quot;right&quot;:1.6929999589920044,&quot;top&quot;:0.84700000286102295},&quot;type&quot;:0}],&quot;type&quot;:0}],&quot;type&quot;:0}"/>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7885ddc3daf3fef3fc22"/>
  <p:tag name="KSO_WM_CHIP_FILLPROP" val="[[{&quot;text_align&quot;:&quot;lm&quot;,&quot;text_direction&quot;:&quot;horizontal&quot;,&quot;support_big_font&quot;:false,&quot;fill_id&quot;:&quot;722accd572074b41a2d4cf8c733c9957&quot;,&quot;fill_align&quot;:&quot;lm&quot;,&quot;chip_types&quot;:[&quot;header&quot;]},{&quot;text_align&quot;:&quot;lm&quot;,&quot;text_direction&quot;:&quot;horizontal&quot;,&quot;support_features&quot;:[&quot;collage&quot;],&quot;support_big_font&quot;:false,&quot;fill_id&quot;:&quot;164c300f690d423ab1b6e3b65edb0bf9&quot;,&quot;fill_align&quot;:&quot;rm&quot;,&quot;chip_types&quot;:[&quot;pictext&quot;,&quot;text&quot;,&quot;picture&quot;,&quot;chart&quot;,&quot;table&quot;]},{&quot;text_align&quot;:&quot;lm&quot;,&quot;text_direction&quot;:&quot;horizontal&quot;,&quot;support_features&quot;:[&quot;collage&quot;],&quot;support_big_font&quot;:false,&quot;fill_id&quot;:&quot;e836bed5e59843b5bc0179a1591ebf37&quot;,&quot;fill_align&quot;:&quot;lm&quot;,&quot;chip_types&quot;:[&quot;pictext&quot;,&quot;text&quot;,&quot;picture&quot;,&quot;chart&quot;,&quot;table&quot;]}]]"/>
  <p:tag name="KSO_WM_SLIDE_CAN_ADD_NAVIGATION" val="1"/>
  <p:tag name="KSO_WM_CHIP_DECFILLPROP" val="[]"/>
  <p:tag name="KSO_WM_CHIP_GROUPID" val="5ed8bf58afe44fab1839c20c"/>
  <p:tag name="KSO_WM_SLIDE_BK_DARK_LIGHT" val="2"/>
  <p:tag name="KSO_WM_SLIDE_BACKGROUND_TYPE" val="navigation"/>
  <p:tag name="KSO_WM_SLIDE_SUPPORT_FEATURE_TYPE" val="1"/>
  <p:tag name="KSO_WM_TEMPLATE_ASSEMBLE_XID" val="60656e924054ed1e2fb7fbd9"/>
  <p:tag name="KSO_WM_TEMPLATE_ASSEMBLE_GROUPID" val="60656e924054ed1e2fb7fbd9"/>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38"/>
  <p:tag name="KSO_WM_UNIT_ID" val="diagram20190634_5*i*3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90.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9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94.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98.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9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MH" val="20161022203400"/>
  <p:tag name="MH_LIBRARY" val="GRAPHIC"/>
  <p:tag name="MH_TYPE" val="Other"/>
  <p:tag name="MH_ORDER"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39"/>
  <p:tag name="KSO_WM_UNIT_ID" val="diagram20190634_5*i*3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02.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0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41"/>
  <p:tag name="KSO_WM_UNIT_ID" val="diagram20190634_5*i*4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711.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712.xml><?xml version="1.0" encoding="utf-8"?>
<p:tagLst xmlns:p="http://schemas.openxmlformats.org/presentationml/2006/main">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BEAUTIFY_FLAG" val="#wm#"/>
  <p:tag name="KSO_WM_TEMPLATE_CATEGORY" val="diagram"/>
  <p:tag name="KSO_WM_TEMPLATE_INDEX" val="20205198"/>
  <p:tag name="KSO_WM_SLIDE_LAYOUT" val="a_b_f"/>
  <p:tag name="KSO_WM_SLIDE_LAYOUT_CNT" val="1_1_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15.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1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882_2*l_i*1_1"/>
  <p:tag name="KSO_WM_TEMPLATE_CATEGORY" val="diagram"/>
  <p:tag name="KSO_WM_TEMPLATE_INDEX" val="20187882"/>
  <p:tag name="KSO_WM_UNIT_LAYERLEVEL" val="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882_2*i*1"/>
  <p:tag name="KSO_WM_TEMPLATE_CATEGORY" val="diagram"/>
  <p:tag name="KSO_WM_TEMPLATE_INDEX" val="20187882"/>
  <p:tag name="KSO_WM_UNIT_LAYERLEVEL" val="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19.xml><?xml version="1.0" encoding="utf-8"?>
<p:tagLst xmlns:p="http://schemas.openxmlformats.org/presentationml/2006/main">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882_2*l_h_f*1_1_1"/>
  <p:tag name="KSO_WM_TEMPLATE_CATEGORY" val="diagram"/>
  <p:tag name="KSO_WM_TEMPLATE_INDEX" val="2018788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42"/>
  <p:tag name="KSO_WM_UNIT_ID" val="diagram20190634_5*i*4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2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882_2*a*1"/>
  <p:tag name="KSO_WM_TEMPLATE_CATEGORY" val="diagram"/>
  <p:tag name="KSO_WM_TEMPLATE_INDEX" val="2018788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21.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43"/>
  <p:tag name="KSO_WM_UNIT_ID" val="diagram20190634_5*i*4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44"/>
  <p:tag name="KSO_WM_UNIT_ID" val="diagram20190634_5*i*4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46"/>
  <p:tag name="KSO_WM_UNIT_ID" val="diagram20190634_5*i*4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47"/>
  <p:tag name="KSO_WM_UNIT_ID" val="diagram20190634_5*i*4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DIAGRAM_GROUP_CODE" val="l1-1"/>
  <p:tag name="KSO_WM_UNIT_TYPE" val="i"/>
  <p:tag name="KSO_WM_UNIT_INDEX" val="48"/>
  <p:tag name="KSO_WM_UNIT_ID" val="diagram20190634_5*i*4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DIAGRAM_GROUP_CODE" val="l1-1"/>
  <p:tag name="KSO_WM_UNIT_TYPE" val="i"/>
  <p:tag name="KSO_WM_UNIT_INDEX" val="49"/>
  <p:tag name="KSO_WM_UNIT_ID" val="diagram20190634_5*i*4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DIAGRAM_GROUP_CODE" val="l1-1"/>
  <p:tag name="KSO_WM_UNIT_TYPE" val="i"/>
  <p:tag name="KSO_WM_UNIT_INDEX" val="50"/>
  <p:tag name="KSO_WM_UNIT_ID" val="diagram20190634_5*i*5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MH" val="20161022192605"/>
  <p:tag name="MH_LIBRARY" val="GRAPHIC"/>
  <p:tag name="MH_TYPE" val="Text"/>
  <p:tag name="MH_ORDER" val="1"/>
</p:tagLst>
</file>

<file path=ppt/tags/tag80.xml><?xml version="1.0" encoding="utf-8"?>
<p:tagLst xmlns:p="http://schemas.openxmlformats.org/presentationml/2006/main">
  <p:tag name="KSO_WM_UNIT_HIGHLIGHT" val="0"/>
  <p:tag name="KSO_WM_UNIT_COMPATIBLE" val="0"/>
  <p:tag name="KSO_WM_DIAGRAM_GROUP_CODE" val="l1-1"/>
  <p:tag name="KSO_WM_UNIT_TYPE" val="i"/>
  <p:tag name="KSO_WM_UNIT_INDEX" val="51"/>
  <p:tag name="KSO_WM_UNIT_ID" val="diagram20190634_5*i*5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i"/>
  <p:tag name="KSO_WM_UNIT_INDEX" val="53"/>
  <p:tag name="KSO_WM_UNIT_ID" val="diagram20190634_5*i*5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i"/>
  <p:tag name="KSO_WM_UNIT_INDEX" val="54"/>
  <p:tag name="KSO_WM_UNIT_ID" val="diagram20190634_5*i*5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i"/>
  <p:tag name="KSO_WM_UNIT_INDEX" val="55"/>
  <p:tag name="KSO_WM_UNIT_ID" val="diagram20190634_5*i*5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i"/>
  <p:tag name="KSO_WM_UNIT_INDEX" val="57"/>
  <p:tag name="KSO_WM_UNIT_ID" val="diagram20190634_5*i*57"/>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i"/>
  <p:tag name="KSO_WM_UNIT_INDEX" val="58"/>
  <p:tag name="KSO_WM_UNIT_ID" val="diagram20190634_5*i*5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DIAGRAM_GROUP_CODE" val="l1-1"/>
  <p:tag name="KSO_WM_UNIT_TYPE" val="i"/>
  <p:tag name="KSO_WM_UNIT_INDEX" val="59"/>
  <p:tag name="KSO_WM_UNIT_ID" val="diagram20190634_5*i*5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i"/>
  <p:tag name="KSO_WM_UNIT_INDEX" val="60"/>
  <p:tag name="KSO_WM_UNIT_ID" val="diagram20190634_5*i*6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i"/>
  <p:tag name="KSO_WM_UNIT_INDEX" val="61"/>
  <p:tag name="KSO_WM_UNIT_ID" val="diagram20190634_5*i*6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DIAGRAM_GROUP_CODE" val="l1-1"/>
  <p:tag name="KSO_WM_UNIT_TYPE" val="i"/>
  <p:tag name="KSO_WM_UNIT_INDEX" val="62"/>
  <p:tag name="KSO_WM_UNIT_ID" val="diagram20190634_5*i*6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MH" val="20161022203400"/>
  <p:tag name="MH_LIBRARY" val="GRAPHIC"/>
  <p:tag name="MH_TYPE" val="Other"/>
  <p:tag name="MH_ORDER" val="1"/>
</p:tagLst>
</file>

<file path=ppt/tags/tag90.xml><?xml version="1.0" encoding="utf-8"?>
<p:tagLst xmlns:p="http://schemas.openxmlformats.org/presentationml/2006/main">
  <p:tag name="KSO_WM_UNIT_HIGHLIGHT" val="0"/>
  <p:tag name="KSO_WM_UNIT_COMPATIBLE" val="0"/>
  <p:tag name="KSO_WM_DIAGRAM_GROUP_CODE" val="l1-1"/>
  <p:tag name="KSO_WM_UNIT_TYPE" val="i"/>
  <p:tag name="KSO_WM_UNIT_INDEX" val="63"/>
  <p:tag name="KSO_WM_UNIT_ID" val="diagram20190634_5*i*6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DIAGRAM_GROUP_CODE" val="l1-1"/>
  <p:tag name="KSO_WM_UNIT_TYPE" val="i"/>
  <p:tag name="KSO_WM_UNIT_INDEX" val="65"/>
  <p:tag name="KSO_WM_UNIT_ID" val="diagram20190634_5*i*65"/>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DIAGRAM_GROUP_CODE" val="l1-1"/>
  <p:tag name="KSO_WM_UNIT_TYPE" val="i"/>
  <p:tag name="KSO_WM_UNIT_INDEX" val="66"/>
  <p:tag name="KSO_WM_UNIT_ID" val="diagram20190634_5*i*66"/>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DIAGRAM_GROUP_CODE" val="l1-1"/>
  <p:tag name="KSO_WM_UNIT_TYPE" val="i"/>
  <p:tag name="KSO_WM_UNIT_INDEX" val="68"/>
  <p:tag name="KSO_WM_UNIT_ID" val="diagram20190634_5*i*68"/>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DIAGRAM_GROUP_CODE" val="l1-1"/>
  <p:tag name="KSO_WM_UNIT_TYPE" val="i"/>
  <p:tag name="KSO_WM_UNIT_INDEX" val="69"/>
  <p:tag name="KSO_WM_UNIT_ID" val="diagram20190634_5*i*69"/>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DIAGRAM_GROUP_CODE" val="l1-1"/>
  <p:tag name="KSO_WM_UNIT_TYPE" val="i"/>
  <p:tag name="KSO_WM_UNIT_INDEX" val="70"/>
  <p:tag name="KSO_WM_UNIT_ID" val="diagram20190634_5*i*70"/>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DIAGRAM_GROUP_CODE" val="l1-1"/>
  <p:tag name="KSO_WM_UNIT_TYPE" val="i"/>
  <p:tag name="KSO_WM_UNIT_INDEX" val="71"/>
  <p:tag name="KSO_WM_UNIT_ID" val="diagram20190634_5*i*71"/>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i"/>
  <p:tag name="KSO_WM_UNIT_INDEX" val="72"/>
  <p:tag name="KSO_WM_UNIT_ID" val="diagram20190634_5*i*72"/>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DIAGRAM_GROUP_CODE" val="l1-1"/>
  <p:tag name="KSO_WM_UNIT_TYPE" val="i"/>
  <p:tag name="KSO_WM_UNIT_INDEX" val="73"/>
  <p:tag name="KSO_WM_UNIT_ID" val="diagram20190634_5*i*73"/>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DIAGRAM_GROUP_CODE" val="l1-1"/>
  <p:tag name="KSO_WM_UNIT_TYPE" val="i"/>
  <p:tag name="KSO_WM_UNIT_INDEX" val="74"/>
  <p:tag name="KSO_WM_UNIT_ID" val="diagram20190634_5*i*74"/>
  <p:tag name="KSO_WM_TEMPLATE_CATEGORY" val="diagram"/>
  <p:tag name="KSO_WM_TEMPLATE_INDEX" val="20190634"/>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14830</Words>
  <Application>WPS 演示</Application>
  <PresentationFormat>全屏显示(16:9)</PresentationFormat>
  <Paragraphs>645</Paragraphs>
  <Slides>81</Slides>
  <Notes>24</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81</vt:i4>
      </vt:variant>
    </vt:vector>
  </HeadingPairs>
  <TitlesOfParts>
    <vt:vector size="104" baseType="lpstr">
      <vt:lpstr>Arial</vt:lpstr>
      <vt:lpstr>宋体</vt:lpstr>
      <vt:lpstr>Wingdings</vt:lpstr>
      <vt:lpstr>字魂35号-经典雅黑</vt:lpstr>
      <vt:lpstr>黑体</vt:lpstr>
      <vt:lpstr>Noto Serif CJK SC</vt:lpstr>
      <vt:lpstr>方正黑体简体</vt:lpstr>
      <vt:lpstr>微软雅黑</vt:lpstr>
      <vt:lpstr>微软雅黑 Light</vt:lpstr>
      <vt:lpstr>Wingdings</vt:lpstr>
      <vt:lpstr>Calibri</vt:lpstr>
      <vt:lpstr>Arial Unicode MS</vt:lpstr>
      <vt:lpstr>WPS-Bullets</vt:lpstr>
      <vt:lpstr>Lato Regular</vt:lpstr>
      <vt:lpstr>Lato</vt:lpstr>
      <vt:lpstr>Calibri</vt:lpstr>
      <vt:lpstr>Helvetica</vt:lpstr>
      <vt:lpstr>Roboto Medium</vt:lpstr>
      <vt:lpstr>Roboto</vt:lpstr>
      <vt:lpstr>字魂35号-经典雅黑</vt:lpstr>
      <vt:lpstr>Segoe UI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379</cp:revision>
  <dcterms:created xsi:type="dcterms:W3CDTF">2019-03-14T04:19:00Z</dcterms:created>
  <dcterms:modified xsi:type="dcterms:W3CDTF">2022-02-13T03:18:57Z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56CF3B8679F94EBBADD939C77EC76501</vt:lpwstr>
  </property>
</Properties>
</file>