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482" r:id="rId6"/>
    <p:sldId id="504" r:id="rId7"/>
    <p:sldId id="505" r:id="rId8"/>
    <p:sldId id="749" r:id="rId9"/>
    <p:sldId id="751" r:id="rId10"/>
    <p:sldId id="716" r:id="rId11"/>
    <p:sldId id="720" r:id="rId12"/>
    <p:sldId id="723" r:id="rId13"/>
    <p:sldId id="724" r:id="rId14"/>
    <p:sldId id="725" r:id="rId15"/>
    <p:sldId id="753" r:id="rId16"/>
    <p:sldId id="755" r:id="rId17"/>
    <p:sldId id="757" r:id="rId18"/>
    <p:sldId id="759" r:id="rId19"/>
    <p:sldId id="761" r:id="rId20"/>
    <p:sldId id="763" r:id="rId21"/>
    <p:sldId id="765" r:id="rId22"/>
    <p:sldId id="766" r:id="rId23"/>
    <p:sldId id="768" r:id="rId24"/>
    <p:sldId id="770" r:id="rId25"/>
    <p:sldId id="771" r:id="rId26"/>
    <p:sldId id="773" r:id="rId27"/>
    <p:sldId id="776" r:id="rId28"/>
    <p:sldId id="778" r:id="rId29"/>
    <p:sldId id="520" r:id="rId30"/>
    <p:sldId id="779" r:id="rId31"/>
    <p:sldId id="781" r:id="rId32"/>
    <p:sldId id="521" r:id="rId33"/>
    <p:sldId id="783" r:id="rId34"/>
    <p:sldId id="785" r:id="rId35"/>
    <p:sldId id="787" r:id="rId36"/>
    <p:sldId id="789" r:id="rId37"/>
    <p:sldId id="791" r:id="rId38"/>
    <p:sldId id="793" r:id="rId39"/>
    <p:sldId id="795" r:id="rId40"/>
    <p:sldId id="796" r:id="rId41"/>
    <p:sldId id="798" r:id="rId42"/>
    <p:sldId id="800" r:id="rId43"/>
    <p:sldId id="802" r:id="rId44"/>
    <p:sldId id="489" r:id="rId45"/>
  </p:sldIdLst>
  <p:sldSz cx="9144000" cy="5143500" type="screen16x9"/>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FE1"/>
    <a:srgbClr val="415163"/>
    <a:srgbClr val="F8D0D0"/>
    <a:srgbClr val="E95730"/>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8"/>
        <p:guide pos="28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483.xml"/><Relationship Id="rId5" Type="http://schemas.openxmlformats.org/officeDocument/2006/relationships/slide" Target="slides/slide2.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3.xml"/><Relationship Id="rId6" Type="http://schemas.openxmlformats.org/officeDocument/2006/relationships/tags" Target="../tags/tag274.xml"/><Relationship Id="rId5" Type="http://schemas.openxmlformats.org/officeDocument/2006/relationships/image" Target="../media/image6.png"/><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279.xml"/><Relationship Id="rId5" Type="http://schemas.openxmlformats.org/officeDocument/2006/relationships/image" Target="../media/image7.png"/><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12.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6" Type="http://schemas.openxmlformats.org/officeDocument/2006/relationships/notesSlide" Target="../notesSlides/notesSlide9.xml"/><Relationship Id="rId15" Type="http://schemas.openxmlformats.org/officeDocument/2006/relationships/slideLayout" Target="../slideLayouts/slideLayout13.xml"/><Relationship Id="rId14" Type="http://schemas.openxmlformats.org/officeDocument/2006/relationships/tags" Target="../tags/tag292.xml"/><Relationship Id="rId13" Type="http://schemas.openxmlformats.org/officeDocument/2006/relationships/image" Target="../media/image8.png"/><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0.xml"/></Relationships>
</file>

<file path=ppt/slides/_rels/slide13.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7" Type="http://schemas.openxmlformats.org/officeDocument/2006/relationships/notesSlide" Target="../notesSlides/notesSlide10.xml"/><Relationship Id="rId16" Type="http://schemas.openxmlformats.org/officeDocument/2006/relationships/slideLayout" Target="../slideLayouts/slideLayout13.xml"/><Relationship Id="rId15" Type="http://schemas.openxmlformats.org/officeDocument/2006/relationships/tags" Target="../tags/tag305.xml"/><Relationship Id="rId14" Type="http://schemas.openxmlformats.org/officeDocument/2006/relationships/image" Target="../media/image10.png"/><Relationship Id="rId13" Type="http://schemas.openxmlformats.org/officeDocument/2006/relationships/image" Target="../media/image9.png"/><Relationship Id="rId12" Type="http://schemas.openxmlformats.org/officeDocument/2006/relationships/tags" Target="../tags/tag304.xml"/><Relationship Id="rId11" Type="http://schemas.openxmlformats.org/officeDocument/2006/relationships/tags" Target="../tags/tag303.xml"/><Relationship Id="rId10" Type="http://schemas.openxmlformats.org/officeDocument/2006/relationships/tags" Target="../tags/tag302.xml"/><Relationship Id="rId1" Type="http://schemas.openxmlformats.org/officeDocument/2006/relationships/tags" Target="../tags/tag293.xml"/></Relationships>
</file>

<file path=ppt/slides/_rels/slide14.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7" Type="http://schemas.openxmlformats.org/officeDocument/2006/relationships/notesSlide" Target="../notesSlides/notesSlide11.xml"/><Relationship Id="rId16" Type="http://schemas.openxmlformats.org/officeDocument/2006/relationships/slideLayout" Target="../slideLayouts/slideLayout13.xml"/><Relationship Id="rId15" Type="http://schemas.openxmlformats.org/officeDocument/2006/relationships/tags" Target="../tags/tag318.xml"/><Relationship Id="rId14" Type="http://schemas.openxmlformats.org/officeDocument/2006/relationships/image" Target="../media/image12.png"/><Relationship Id="rId13" Type="http://schemas.openxmlformats.org/officeDocument/2006/relationships/image" Target="../media/image11.png"/><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tags" Target="../tags/tag306.xml"/></Relationships>
</file>

<file path=ppt/slides/_rels/slide15.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7" Type="http://schemas.openxmlformats.org/officeDocument/2006/relationships/notesSlide" Target="../notesSlides/notesSlide12.xml"/><Relationship Id="rId16" Type="http://schemas.openxmlformats.org/officeDocument/2006/relationships/slideLayout" Target="../slideLayouts/slideLayout13.xml"/><Relationship Id="rId15" Type="http://schemas.openxmlformats.org/officeDocument/2006/relationships/tags" Target="../tags/tag331.xml"/><Relationship Id="rId14" Type="http://schemas.openxmlformats.org/officeDocument/2006/relationships/image" Target="../media/image14.png"/><Relationship Id="rId13" Type="http://schemas.openxmlformats.org/officeDocument/2006/relationships/tags" Target="../tags/tag330.xml"/><Relationship Id="rId12" Type="http://schemas.openxmlformats.org/officeDocument/2006/relationships/image" Target="../media/image13.png"/><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19.xml"/></Relationships>
</file>

<file path=ppt/slides/_rels/slide16.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8" Type="http://schemas.openxmlformats.org/officeDocument/2006/relationships/notesSlide" Target="../notesSlides/notesSlide13.xml"/><Relationship Id="rId17" Type="http://schemas.openxmlformats.org/officeDocument/2006/relationships/slideLayout" Target="../slideLayouts/slideLayout13.xml"/><Relationship Id="rId16" Type="http://schemas.openxmlformats.org/officeDocument/2006/relationships/tags" Target="../tags/tag344.xml"/><Relationship Id="rId15" Type="http://schemas.openxmlformats.org/officeDocument/2006/relationships/image" Target="../media/image17.png"/><Relationship Id="rId14" Type="http://schemas.openxmlformats.org/officeDocument/2006/relationships/image" Target="../media/image16.png"/><Relationship Id="rId13" Type="http://schemas.openxmlformats.org/officeDocument/2006/relationships/image" Target="../media/image15.png"/><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tags" Target="../tags/tag332.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48.xml"/><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tags" Target="../tags/tag347.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346.xml"/><Relationship Id="rId10" Type="http://schemas.openxmlformats.org/officeDocument/2006/relationships/notesSlide" Target="../notesSlides/notesSlide14.xml"/><Relationship Id="rId1" Type="http://schemas.openxmlformats.org/officeDocument/2006/relationships/tags" Target="../tags/tag345.xml"/></Relationships>
</file>

<file path=ppt/slides/_rels/slide18.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351.xml"/><Relationship Id="rId2" Type="http://schemas.openxmlformats.org/officeDocument/2006/relationships/tags" Target="../tags/tag350.xml"/><Relationship Id="rId11" Type="http://schemas.openxmlformats.org/officeDocument/2006/relationships/notesSlide" Target="../notesSlides/notesSlide15.xml"/><Relationship Id="rId10" Type="http://schemas.openxmlformats.org/officeDocument/2006/relationships/slideLayout" Target="../slideLayouts/slideLayout13.xml"/><Relationship Id="rId1" Type="http://schemas.openxmlformats.org/officeDocument/2006/relationships/tags" Target="../tags/tag349.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13.xml"/><Relationship Id="rId7" Type="http://schemas.openxmlformats.org/officeDocument/2006/relationships/tags" Target="../tags/tag35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13.xml"/><Relationship Id="rId7" Type="http://schemas.openxmlformats.org/officeDocument/2006/relationships/tags" Target="../tags/tag36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68.xml"/><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tags" Target="../tags/tag367.xml"/><Relationship Id="rId2" Type="http://schemas.openxmlformats.org/officeDocument/2006/relationships/tags" Target="../tags/tag366.xml"/><Relationship Id="rId10" Type="http://schemas.openxmlformats.org/officeDocument/2006/relationships/notesSlide" Target="../notesSlides/notesSlide19.xml"/><Relationship Id="rId1" Type="http://schemas.openxmlformats.org/officeDocument/2006/relationships/tags" Target="../tags/tag365.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3.xml"/><Relationship Id="rId6" Type="http://schemas.openxmlformats.org/officeDocument/2006/relationships/tags" Target="../tags/tag372.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3.xml"/><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image" Target="../media/image40.jpeg"/><Relationship Id="rId1" Type="http://schemas.openxmlformats.org/officeDocument/2006/relationships/tags" Target="../tags/tag378.xml"/></Relationships>
</file>

<file path=ppt/slides/_rels/slide26.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7" Type="http://schemas.openxmlformats.org/officeDocument/2006/relationships/notesSlide" Target="../notesSlides/notesSlide22.xml"/><Relationship Id="rId26" Type="http://schemas.openxmlformats.org/officeDocument/2006/relationships/slideLayout" Target="../slideLayouts/slideLayout4.xml"/><Relationship Id="rId25" Type="http://schemas.openxmlformats.org/officeDocument/2006/relationships/tags" Target="../tags/tag407.xml"/><Relationship Id="rId24" Type="http://schemas.openxmlformats.org/officeDocument/2006/relationships/tags" Target="../tags/tag406.xml"/><Relationship Id="rId23" Type="http://schemas.openxmlformats.org/officeDocument/2006/relationships/tags" Target="../tags/tag405.xml"/><Relationship Id="rId22" Type="http://schemas.openxmlformats.org/officeDocument/2006/relationships/tags" Target="../tags/tag404.xml"/><Relationship Id="rId21" Type="http://schemas.openxmlformats.org/officeDocument/2006/relationships/tags" Target="../tags/tag403.xml"/><Relationship Id="rId20" Type="http://schemas.openxmlformats.org/officeDocument/2006/relationships/tags" Target="../tags/tag402.xml"/><Relationship Id="rId2" Type="http://schemas.openxmlformats.org/officeDocument/2006/relationships/tags" Target="../tags/tag384.xml"/><Relationship Id="rId19" Type="http://schemas.openxmlformats.org/officeDocument/2006/relationships/tags" Target="../tags/tag401.xml"/><Relationship Id="rId18" Type="http://schemas.openxmlformats.org/officeDocument/2006/relationships/tags" Target="../tags/tag400.xml"/><Relationship Id="rId17" Type="http://schemas.openxmlformats.org/officeDocument/2006/relationships/tags" Target="../tags/tag399.xml"/><Relationship Id="rId16" Type="http://schemas.openxmlformats.org/officeDocument/2006/relationships/tags" Target="../tags/tag398.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tags" Target="../tags/tag383.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3.xml"/><Relationship Id="rId6" Type="http://schemas.openxmlformats.org/officeDocument/2006/relationships/tags" Target="../tags/tag412.xml"/><Relationship Id="rId5" Type="http://schemas.openxmlformats.org/officeDocument/2006/relationships/image" Target="../media/image41.png"/><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13.xml"/><Relationship Id="rId7" Type="http://schemas.openxmlformats.org/officeDocument/2006/relationships/tags" Target="../tags/tag41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s>
</file>

<file path=ppt/slides/_rels/slide29.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13.xml"/><Relationship Id="rId7" Type="http://schemas.openxmlformats.org/officeDocument/2006/relationships/tags" Target="../tags/tag42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13.xml"/><Relationship Id="rId6" Type="http://schemas.openxmlformats.org/officeDocument/2006/relationships/tags" Target="../tags/tag427.xml"/><Relationship Id="rId5" Type="http://schemas.openxmlformats.org/officeDocument/2006/relationships/image" Target="../media/image46.png"/><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13.xml"/><Relationship Id="rId7" Type="http://schemas.openxmlformats.org/officeDocument/2006/relationships/tags" Target="../tags/tag43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s>
</file>

<file path=ppt/slides/_rels/slide32.xml.rels><?xml version="1.0" encoding="UTF-8" standalone="yes"?>
<Relationships xmlns="http://schemas.openxmlformats.org/package/2006/relationships"><Relationship Id="rId9" Type="http://schemas.openxmlformats.org/officeDocument/2006/relationships/image" Target="../media/image50.png"/><Relationship Id="rId8" Type="http://schemas.openxmlformats.org/officeDocument/2006/relationships/image" Target="../media/image49.png"/><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2" Type="http://schemas.openxmlformats.org/officeDocument/2006/relationships/notesSlide" Target="../notesSlides/notesSlide28.xml"/><Relationship Id="rId11" Type="http://schemas.openxmlformats.org/officeDocument/2006/relationships/slideLayout" Target="../slideLayouts/slideLayout13.xml"/><Relationship Id="rId10" Type="http://schemas.openxmlformats.org/officeDocument/2006/relationships/tags" Target="../tags/tag440.xml"/><Relationship Id="rId1" Type="http://schemas.openxmlformats.org/officeDocument/2006/relationships/tags" Target="../tags/tag433.xml"/></Relationships>
</file>

<file path=ppt/slides/_rels/slide33.xml.rels><?xml version="1.0" encoding="UTF-8" standalone="yes"?>
<Relationships xmlns="http://schemas.openxmlformats.org/package/2006/relationships"><Relationship Id="rId9" Type="http://schemas.openxmlformats.org/officeDocument/2006/relationships/tags" Target="../tags/tag447.xml"/><Relationship Id="rId8" Type="http://schemas.openxmlformats.org/officeDocument/2006/relationships/image" Target="../media/image52.png"/><Relationship Id="rId7" Type="http://schemas.openxmlformats.org/officeDocument/2006/relationships/image" Target="../media/image51.png"/><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1" Type="http://schemas.openxmlformats.org/officeDocument/2006/relationships/notesSlide" Target="../notesSlides/notesSlide29.xml"/><Relationship Id="rId10" Type="http://schemas.openxmlformats.org/officeDocument/2006/relationships/slideLayout" Target="../slideLayouts/slideLayout13.xml"/><Relationship Id="rId1" Type="http://schemas.openxmlformats.org/officeDocument/2006/relationships/tags" Target="../tags/tag441.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54.xml"/><Relationship Id="rId7" Type="http://schemas.openxmlformats.org/officeDocument/2006/relationships/image" Target="../media/image53.png"/><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0" Type="http://schemas.openxmlformats.org/officeDocument/2006/relationships/notesSlide" Target="../notesSlides/notesSlide30.xml"/><Relationship Id="rId1" Type="http://schemas.openxmlformats.org/officeDocument/2006/relationships/tags" Target="../tags/tag448.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xml"/><Relationship Id="rId5" Type="http://schemas.openxmlformats.org/officeDocument/2006/relationships/image" Target="../media/image55.png"/><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tags" Target="../tags/tag467.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tags" Target="../tags/tag474.xml"/><Relationship Id="rId4" Type="http://schemas.openxmlformats.org/officeDocument/2006/relationships/image" Target="../media/image58.png"/><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tags" Target="../tags/tag15.xml"/></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36.xml"/><Relationship Id="rId8" Type="http://schemas.openxmlformats.org/officeDocument/2006/relationships/slideLayout" Target="../slideLayouts/slideLayout1.xml"/><Relationship Id="rId7" Type="http://schemas.openxmlformats.org/officeDocument/2006/relationships/image" Target="../media/image62.png"/><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1.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99" Type="http://schemas.openxmlformats.org/officeDocument/2006/relationships/tags" Target="../tags/tag120.xml"/><Relationship Id="rId98" Type="http://schemas.openxmlformats.org/officeDocument/2006/relationships/tags" Target="../tags/tag119.xml"/><Relationship Id="rId97" Type="http://schemas.openxmlformats.org/officeDocument/2006/relationships/tags" Target="../tags/tag118.xml"/><Relationship Id="rId96" Type="http://schemas.openxmlformats.org/officeDocument/2006/relationships/tags" Target="../tags/tag117.xml"/><Relationship Id="rId95" Type="http://schemas.openxmlformats.org/officeDocument/2006/relationships/tags" Target="../tags/tag116.xml"/><Relationship Id="rId94" Type="http://schemas.openxmlformats.org/officeDocument/2006/relationships/tags" Target="../tags/tag115.xml"/><Relationship Id="rId93" Type="http://schemas.openxmlformats.org/officeDocument/2006/relationships/tags" Target="../tags/tag114.xml"/><Relationship Id="rId92" Type="http://schemas.openxmlformats.org/officeDocument/2006/relationships/tags" Target="../tags/tag113.xml"/><Relationship Id="rId91" Type="http://schemas.openxmlformats.org/officeDocument/2006/relationships/tags" Target="../tags/tag112.xml"/><Relationship Id="rId90" Type="http://schemas.openxmlformats.org/officeDocument/2006/relationships/tags" Target="../tags/tag111.xml"/><Relationship Id="rId9" Type="http://schemas.openxmlformats.org/officeDocument/2006/relationships/tags" Target="../tags/tag30.xml"/><Relationship Id="rId89" Type="http://schemas.openxmlformats.org/officeDocument/2006/relationships/tags" Target="../tags/tag110.xml"/><Relationship Id="rId88" Type="http://schemas.openxmlformats.org/officeDocument/2006/relationships/tags" Target="../tags/tag109.xml"/><Relationship Id="rId87" Type="http://schemas.openxmlformats.org/officeDocument/2006/relationships/tags" Target="../tags/tag108.xml"/><Relationship Id="rId86" Type="http://schemas.openxmlformats.org/officeDocument/2006/relationships/tags" Target="../tags/tag107.xml"/><Relationship Id="rId85" Type="http://schemas.openxmlformats.org/officeDocument/2006/relationships/tags" Target="../tags/tag106.xml"/><Relationship Id="rId84" Type="http://schemas.openxmlformats.org/officeDocument/2006/relationships/tags" Target="../tags/tag105.xml"/><Relationship Id="rId83" Type="http://schemas.openxmlformats.org/officeDocument/2006/relationships/tags" Target="../tags/tag104.xml"/><Relationship Id="rId82" Type="http://schemas.openxmlformats.org/officeDocument/2006/relationships/tags" Target="../tags/tag103.xml"/><Relationship Id="rId81" Type="http://schemas.openxmlformats.org/officeDocument/2006/relationships/tags" Target="../tags/tag102.xml"/><Relationship Id="rId80" Type="http://schemas.openxmlformats.org/officeDocument/2006/relationships/tags" Target="../tags/tag101.xml"/><Relationship Id="rId8" Type="http://schemas.openxmlformats.org/officeDocument/2006/relationships/tags" Target="../tags/tag29.xml"/><Relationship Id="rId79" Type="http://schemas.openxmlformats.org/officeDocument/2006/relationships/tags" Target="../tags/tag100.xml"/><Relationship Id="rId78" Type="http://schemas.openxmlformats.org/officeDocument/2006/relationships/tags" Target="../tags/tag99.xml"/><Relationship Id="rId77" Type="http://schemas.openxmlformats.org/officeDocument/2006/relationships/tags" Target="../tags/tag98.xml"/><Relationship Id="rId76" Type="http://schemas.openxmlformats.org/officeDocument/2006/relationships/tags" Target="../tags/tag97.xml"/><Relationship Id="rId75" Type="http://schemas.openxmlformats.org/officeDocument/2006/relationships/tags" Target="../tags/tag96.xml"/><Relationship Id="rId74" Type="http://schemas.openxmlformats.org/officeDocument/2006/relationships/tags" Target="../tags/tag95.xml"/><Relationship Id="rId73" Type="http://schemas.openxmlformats.org/officeDocument/2006/relationships/tags" Target="../tags/tag94.xml"/><Relationship Id="rId72" Type="http://schemas.openxmlformats.org/officeDocument/2006/relationships/tags" Target="../tags/tag93.xml"/><Relationship Id="rId71" Type="http://schemas.openxmlformats.org/officeDocument/2006/relationships/tags" Target="../tags/tag92.xml"/><Relationship Id="rId70" Type="http://schemas.openxmlformats.org/officeDocument/2006/relationships/tags" Target="../tags/tag91.xml"/><Relationship Id="rId7" Type="http://schemas.openxmlformats.org/officeDocument/2006/relationships/tags" Target="../tags/tag28.xml"/><Relationship Id="rId69" Type="http://schemas.openxmlformats.org/officeDocument/2006/relationships/tags" Target="../tags/tag90.xml"/><Relationship Id="rId68" Type="http://schemas.openxmlformats.org/officeDocument/2006/relationships/tags" Target="../tags/tag89.xml"/><Relationship Id="rId67" Type="http://schemas.openxmlformats.org/officeDocument/2006/relationships/tags" Target="../tags/tag88.xml"/><Relationship Id="rId66" Type="http://schemas.openxmlformats.org/officeDocument/2006/relationships/tags" Target="../tags/tag87.xml"/><Relationship Id="rId65" Type="http://schemas.openxmlformats.org/officeDocument/2006/relationships/tags" Target="../tags/tag86.xml"/><Relationship Id="rId64" Type="http://schemas.openxmlformats.org/officeDocument/2006/relationships/tags" Target="../tags/tag85.xml"/><Relationship Id="rId63" Type="http://schemas.openxmlformats.org/officeDocument/2006/relationships/tags" Target="../tags/tag84.xml"/><Relationship Id="rId62" Type="http://schemas.openxmlformats.org/officeDocument/2006/relationships/tags" Target="../tags/tag83.xml"/><Relationship Id="rId61" Type="http://schemas.openxmlformats.org/officeDocument/2006/relationships/tags" Target="../tags/tag82.xml"/><Relationship Id="rId60" Type="http://schemas.openxmlformats.org/officeDocument/2006/relationships/tags" Target="../tags/tag81.xml"/><Relationship Id="rId6" Type="http://schemas.openxmlformats.org/officeDocument/2006/relationships/tags" Target="../tags/tag27.xml"/><Relationship Id="rId59" Type="http://schemas.openxmlformats.org/officeDocument/2006/relationships/tags" Target="../tags/tag80.xml"/><Relationship Id="rId58" Type="http://schemas.openxmlformats.org/officeDocument/2006/relationships/tags" Target="../tags/tag79.xml"/><Relationship Id="rId57" Type="http://schemas.openxmlformats.org/officeDocument/2006/relationships/tags" Target="../tags/tag78.xml"/><Relationship Id="rId56" Type="http://schemas.openxmlformats.org/officeDocument/2006/relationships/tags" Target="../tags/tag77.xml"/><Relationship Id="rId55" Type="http://schemas.openxmlformats.org/officeDocument/2006/relationships/tags" Target="../tags/tag76.xml"/><Relationship Id="rId54" Type="http://schemas.openxmlformats.org/officeDocument/2006/relationships/tags" Target="../tags/tag75.xml"/><Relationship Id="rId53" Type="http://schemas.openxmlformats.org/officeDocument/2006/relationships/tags" Target="../tags/tag74.xml"/><Relationship Id="rId52" Type="http://schemas.openxmlformats.org/officeDocument/2006/relationships/tags" Target="../tags/tag73.xml"/><Relationship Id="rId51" Type="http://schemas.openxmlformats.org/officeDocument/2006/relationships/tags" Target="../tags/tag72.xml"/><Relationship Id="rId50" Type="http://schemas.openxmlformats.org/officeDocument/2006/relationships/tags" Target="../tags/tag71.xml"/><Relationship Id="rId5" Type="http://schemas.openxmlformats.org/officeDocument/2006/relationships/tags" Target="../tags/tag26.xml"/><Relationship Id="rId49" Type="http://schemas.openxmlformats.org/officeDocument/2006/relationships/tags" Target="../tags/tag70.xml"/><Relationship Id="rId48" Type="http://schemas.openxmlformats.org/officeDocument/2006/relationships/tags" Target="../tags/tag69.xml"/><Relationship Id="rId47" Type="http://schemas.openxmlformats.org/officeDocument/2006/relationships/tags" Target="../tags/tag68.xml"/><Relationship Id="rId46" Type="http://schemas.openxmlformats.org/officeDocument/2006/relationships/tags" Target="../tags/tag67.xml"/><Relationship Id="rId45" Type="http://schemas.openxmlformats.org/officeDocument/2006/relationships/tags" Target="../tags/tag66.xml"/><Relationship Id="rId44" Type="http://schemas.openxmlformats.org/officeDocument/2006/relationships/tags" Target="../tags/tag65.xml"/><Relationship Id="rId43" Type="http://schemas.openxmlformats.org/officeDocument/2006/relationships/tags" Target="../tags/tag64.xml"/><Relationship Id="rId42" Type="http://schemas.openxmlformats.org/officeDocument/2006/relationships/tags" Target="../tags/tag63.xml"/><Relationship Id="rId41" Type="http://schemas.openxmlformats.org/officeDocument/2006/relationships/tags" Target="../tags/tag62.xml"/><Relationship Id="rId40" Type="http://schemas.openxmlformats.org/officeDocument/2006/relationships/tags" Target="../tags/tag61.xml"/><Relationship Id="rId4" Type="http://schemas.openxmlformats.org/officeDocument/2006/relationships/tags" Target="../tags/tag25.xml"/><Relationship Id="rId39" Type="http://schemas.openxmlformats.org/officeDocument/2006/relationships/tags" Target="../tags/tag60.xml"/><Relationship Id="rId38" Type="http://schemas.openxmlformats.org/officeDocument/2006/relationships/tags" Target="../tags/tag59.xml"/><Relationship Id="rId37" Type="http://schemas.openxmlformats.org/officeDocument/2006/relationships/tags" Target="../tags/tag58.xml"/><Relationship Id="rId36" Type="http://schemas.openxmlformats.org/officeDocument/2006/relationships/tags" Target="../tags/tag57.xml"/><Relationship Id="rId35" Type="http://schemas.openxmlformats.org/officeDocument/2006/relationships/tags" Target="../tags/tag56.xml"/><Relationship Id="rId34" Type="http://schemas.openxmlformats.org/officeDocument/2006/relationships/tags" Target="../tags/tag55.xml"/><Relationship Id="rId33" Type="http://schemas.openxmlformats.org/officeDocument/2006/relationships/tags" Target="../tags/tag54.xml"/><Relationship Id="rId32" Type="http://schemas.openxmlformats.org/officeDocument/2006/relationships/tags" Target="../tags/tag53.xml"/><Relationship Id="rId31" Type="http://schemas.openxmlformats.org/officeDocument/2006/relationships/tags" Target="../tags/tag52.xml"/><Relationship Id="rId30" Type="http://schemas.openxmlformats.org/officeDocument/2006/relationships/tags" Target="../tags/tag51.xml"/><Relationship Id="rId3" Type="http://schemas.openxmlformats.org/officeDocument/2006/relationships/tags" Target="../tags/tag24.xml"/><Relationship Id="rId29" Type="http://schemas.openxmlformats.org/officeDocument/2006/relationships/tags" Target="../tags/tag50.xml"/><Relationship Id="rId28" Type="http://schemas.openxmlformats.org/officeDocument/2006/relationships/tags" Target="../tags/tag49.xml"/><Relationship Id="rId27" Type="http://schemas.openxmlformats.org/officeDocument/2006/relationships/tags" Target="../tags/tag48.xml"/><Relationship Id="rId26" Type="http://schemas.openxmlformats.org/officeDocument/2006/relationships/tags" Target="../tags/tag47.xml"/><Relationship Id="rId25" Type="http://schemas.openxmlformats.org/officeDocument/2006/relationships/tags" Target="../tags/tag46.xml"/><Relationship Id="rId24" Type="http://schemas.openxmlformats.org/officeDocument/2006/relationships/tags" Target="../tags/tag45.xml"/><Relationship Id="rId23" Type="http://schemas.openxmlformats.org/officeDocument/2006/relationships/tags" Target="../tags/tag44.xml"/><Relationship Id="rId22" Type="http://schemas.openxmlformats.org/officeDocument/2006/relationships/tags" Target="../tags/tag4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2" Type="http://schemas.openxmlformats.org/officeDocument/2006/relationships/notesSlide" Target="../notesSlides/notesSlide4.xml"/><Relationship Id="rId101" Type="http://schemas.openxmlformats.org/officeDocument/2006/relationships/slideLayout" Target="../slideLayouts/slideLayout4.xml"/><Relationship Id="rId100" Type="http://schemas.openxmlformats.org/officeDocument/2006/relationships/tags" Target="../tags/tag121.xml"/><Relationship Id="rId10" Type="http://schemas.openxmlformats.org/officeDocument/2006/relationships/tags" Target="../tags/tag31.xml"/><Relationship Id="rId1" Type="http://schemas.openxmlformats.org/officeDocument/2006/relationships/tags" Target="../tags/tag22.xml"/></Relationships>
</file>

<file path=ppt/slides/_rels/slide6.xml.rels><?xml version="1.0" encoding="UTF-8" standalone="yes"?>
<Relationships xmlns="http://schemas.openxmlformats.org/package/2006/relationships"><Relationship Id="rId99" Type="http://schemas.openxmlformats.org/officeDocument/2006/relationships/tags" Target="../tags/tag220.xml"/><Relationship Id="rId98" Type="http://schemas.openxmlformats.org/officeDocument/2006/relationships/tags" Target="../tags/tag219.xml"/><Relationship Id="rId97" Type="http://schemas.openxmlformats.org/officeDocument/2006/relationships/tags" Target="../tags/tag218.xml"/><Relationship Id="rId96" Type="http://schemas.openxmlformats.org/officeDocument/2006/relationships/tags" Target="../tags/tag217.xml"/><Relationship Id="rId95" Type="http://schemas.openxmlformats.org/officeDocument/2006/relationships/tags" Target="../tags/tag216.xml"/><Relationship Id="rId94" Type="http://schemas.openxmlformats.org/officeDocument/2006/relationships/tags" Target="../tags/tag215.xml"/><Relationship Id="rId93" Type="http://schemas.openxmlformats.org/officeDocument/2006/relationships/tags" Target="../tags/tag214.xml"/><Relationship Id="rId92" Type="http://schemas.openxmlformats.org/officeDocument/2006/relationships/tags" Target="../tags/tag213.xml"/><Relationship Id="rId91" Type="http://schemas.openxmlformats.org/officeDocument/2006/relationships/tags" Target="../tags/tag212.xml"/><Relationship Id="rId90" Type="http://schemas.openxmlformats.org/officeDocument/2006/relationships/tags" Target="../tags/tag211.xml"/><Relationship Id="rId9" Type="http://schemas.openxmlformats.org/officeDocument/2006/relationships/tags" Target="../tags/tag130.xml"/><Relationship Id="rId89" Type="http://schemas.openxmlformats.org/officeDocument/2006/relationships/tags" Target="../tags/tag210.xml"/><Relationship Id="rId88" Type="http://schemas.openxmlformats.org/officeDocument/2006/relationships/tags" Target="../tags/tag209.xml"/><Relationship Id="rId87" Type="http://schemas.openxmlformats.org/officeDocument/2006/relationships/tags" Target="../tags/tag208.xml"/><Relationship Id="rId86" Type="http://schemas.openxmlformats.org/officeDocument/2006/relationships/tags" Target="../tags/tag207.xml"/><Relationship Id="rId85" Type="http://schemas.openxmlformats.org/officeDocument/2006/relationships/tags" Target="../tags/tag206.xml"/><Relationship Id="rId84" Type="http://schemas.openxmlformats.org/officeDocument/2006/relationships/tags" Target="../tags/tag205.xml"/><Relationship Id="rId83" Type="http://schemas.openxmlformats.org/officeDocument/2006/relationships/tags" Target="../tags/tag204.xml"/><Relationship Id="rId82" Type="http://schemas.openxmlformats.org/officeDocument/2006/relationships/tags" Target="../tags/tag203.xml"/><Relationship Id="rId81" Type="http://schemas.openxmlformats.org/officeDocument/2006/relationships/tags" Target="../tags/tag202.xml"/><Relationship Id="rId80" Type="http://schemas.openxmlformats.org/officeDocument/2006/relationships/tags" Target="../tags/tag201.xml"/><Relationship Id="rId8" Type="http://schemas.openxmlformats.org/officeDocument/2006/relationships/tags" Target="../tags/tag129.xml"/><Relationship Id="rId79" Type="http://schemas.openxmlformats.org/officeDocument/2006/relationships/tags" Target="../tags/tag200.xml"/><Relationship Id="rId78" Type="http://schemas.openxmlformats.org/officeDocument/2006/relationships/tags" Target="../tags/tag199.xml"/><Relationship Id="rId77" Type="http://schemas.openxmlformats.org/officeDocument/2006/relationships/tags" Target="../tags/tag198.xml"/><Relationship Id="rId76" Type="http://schemas.openxmlformats.org/officeDocument/2006/relationships/tags" Target="../tags/tag197.xml"/><Relationship Id="rId75" Type="http://schemas.openxmlformats.org/officeDocument/2006/relationships/tags" Target="../tags/tag196.xml"/><Relationship Id="rId74" Type="http://schemas.openxmlformats.org/officeDocument/2006/relationships/tags" Target="../tags/tag195.xml"/><Relationship Id="rId73" Type="http://schemas.openxmlformats.org/officeDocument/2006/relationships/tags" Target="../tags/tag194.xml"/><Relationship Id="rId72" Type="http://schemas.openxmlformats.org/officeDocument/2006/relationships/tags" Target="../tags/tag193.xml"/><Relationship Id="rId71" Type="http://schemas.openxmlformats.org/officeDocument/2006/relationships/tags" Target="../tags/tag192.xml"/><Relationship Id="rId70" Type="http://schemas.openxmlformats.org/officeDocument/2006/relationships/tags" Target="../tags/tag191.xml"/><Relationship Id="rId7" Type="http://schemas.openxmlformats.org/officeDocument/2006/relationships/tags" Target="../tags/tag128.xml"/><Relationship Id="rId69" Type="http://schemas.openxmlformats.org/officeDocument/2006/relationships/tags" Target="../tags/tag190.xml"/><Relationship Id="rId68" Type="http://schemas.openxmlformats.org/officeDocument/2006/relationships/tags" Target="../tags/tag189.xml"/><Relationship Id="rId67" Type="http://schemas.openxmlformats.org/officeDocument/2006/relationships/tags" Target="../tags/tag188.xml"/><Relationship Id="rId66" Type="http://schemas.openxmlformats.org/officeDocument/2006/relationships/tags" Target="../tags/tag187.xml"/><Relationship Id="rId65" Type="http://schemas.openxmlformats.org/officeDocument/2006/relationships/tags" Target="../tags/tag186.xml"/><Relationship Id="rId64" Type="http://schemas.openxmlformats.org/officeDocument/2006/relationships/tags" Target="../tags/tag185.xml"/><Relationship Id="rId63" Type="http://schemas.openxmlformats.org/officeDocument/2006/relationships/tags" Target="../tags/tag184.xml"/><Relationship Id="rId62" Type="http://schemas.openxmlformats.org/officeDocument/2006/relationships/tags" Target="../tags/tag183.xml"/><Relationship Id="rId61" Type="http://schemas.openxmlformats.org/officeDocument/2006/relationships/tags" Target="../tags/tag182.xml"/><Relationship Id="rId60" Type="http://schemas.openxmlformats.org/officeDocument/2006/relationships/tags" Target="../tags/tag181.xml"/><Relationship Id="rId6" Type="http://schemas.openxmlformats.org/officeDocument/2006/relationships/tags" Target="../tags/tag127.xml"/><Relationship Id="rId59" Type="http://schemas.openxmlformats.org/officeDocument/2006/relationships/tags" Target="../tags/tag180.xml"/><Relationship Id="rId58" Type="http://schemas.openxmlformats.org/officeDocument/2006/relationships/tags" Target="../tags/tag179.xml"/><Relationship Id="rId57" Type="http://schemas.openxmlformats.org/officeDocument/2006/relationships/tags" Target="../tags/tag178.xml"/><Relationship Id="rId56" Type="http://schemas.openxmlformats.org/officeDocument/2006/relationships/tags" Target="../tags/tag177.xml"/><Relationship Id="rId55" Type="http://schemas.openxmlformats.org/officeDocument/2006/relationships/tags" Target="../tags/tag176.xml"/><Relationship Id="rId54" Type="http://schemas.openxmlformats.org/officeDocument/2006/relationships/tags" Target="../tags/tag175.xml"/><Relationship Id="rId53" Type="http://schemas.openxmlformats.org/officeDocument/2006/relationships/tags" Target="../tags/tag174.xml"/><Relationship Id="rId52" Type="http://schemas.openxmlformats.org/officeDocument/2006/relationships/tags" Target="../tags/tag173.xml"/><Relationship Id="rId51" Type="http://schemas.openxmlformats.org/officeDocument/2006/relationships/tags" Target="../tags/tag172.xml"/><Relationship Id="rId50" Type="http://schemas.openxmlformats.org/officeDocument/2006/relationships/tags" Target="../tags/tag171.xml"/><Relationship Id="rId5" Type="http://schemas.openxmlformats.org/officeDocument/2006/relationships/tags" Target="../tags/tag126.xml"/><Relationship Id="rId49" Type="http://schemas.openxmlformats.org/officeDocument/2006/relationships/tags" Target="../tags/tag170.xml"/><Relationship Id="rId48" Type="http://schemas.openxmlformats.org/officeDocument/2006/relationships/tags" Target="../tags/tag169.xml"/><Relationship Id="rId47" Type="http://schemas.openxmlformats.org/officeDocument/2006/relationships/tags" Target="../tags/tag168.xml"/><Relationship Id="rId46" Type="http://schemas.openxmlformats.org/officeDocument/2006/relationships/tags" Target="../tags/tag167.xml"/><Relationship Id="rId45" Type="http://schemas.openxmlformats.org/officeDocument/2006/relationships/tags" Target="../tags/tag166.xml"/><Relationship Id="rId44" Type="http://schemas.openxmlformats.org/officeDocument/2006/relationships/tags" Target="../tags/tag165.xml"/><Relationship Id="rId43" Type="http://schemas.openxmlformats.org/officeDocument/2006/relationships/tags" Target="../tags/tag164.xml"/><Relationship Id="rId42" Type="http://schemas.openxmlformats.org/officeDocument/2006/relationships/tags" Target="../tags/tag163.xml"/><Relationship Id="rId41" Type="http://schemas.openxmlformats.org/officeDocument/2006/relationships/tags" Target="../tags/tag162.xml"/><Relationship Id="rId40" Type="http://schemas.openxmlformats.org/officeDocument/2006/relationships/tags" Target="../tags/tag161.xml"/><Relationship Id="rId4" Type="http://schemas.openxmlformats.org/officeDocument/2006/relationships/tags" Target="../tags/tag125.xml"/><Relationship Id="rId39" Type="http://schemas.openxmlformats.org/officeDocument/2006/relationships/tags" Target="../tags/tag160.xml"/><Relationship Id="rId38" Type="http://schemas.openxmlformats.org/officeDocument/2006/relationships/tags" Target="../tags/tag159.xml"/><Relationship Id="rId37" Type="http://schemas.openxmlformats.org/officeDocument/2006/relationships/tags" Target="../tags/tag158.xml"/><Relationship Id="rId36" Type="http://schemas.openxmlformats.org/officeDocument/2006/relationships/tags" Target="../tags/tag157.xml"/><Relationship Id="rId35" Type="http://schemas.openxmlformats.org/officeDocument/2006/relationships/tags" Target="../tags/tag156.xml"/><Relationship Id="rId34" Type="http://schemas.openxmlformats.org/officeDocument/2006/relationships/tags" Target="../tags/tag155.xml"/><Relationship Id="rId33" Type="http://schemas.openxmlformats.org/officeDocument/2006/relationships/tags" Target="../tags/tag154.xml"/><Relationship Id="rId32" Type="http://schemas.openxmlformats.org/officeDocument/2006/relationships/tags" Target="../tags/tag153.xml"/><Relationship Id="rId31" Type="http://schemas.openxmlformats.org/officeDocument/2006/relationships/tags" Target="../tags/tag152.xml"/><Relationship Id="rId30" Type="http://schemas.openxmlformats.org/officeDocument/2006/relationships/tags" Target="../tags/tag151.xml"/><Relationship Id="rId3" Type="http://schemas.openxmlformats.org/officeDocument/2006/relationships/tags" Target="../tags/tag124.xml"/><Relationship Id="rId29" Type="http://schemas.openxmlformats.org/officeDocument/2006/relationships/tags" Target="../tags/tag150.xml"/><Relationship Id="rId28" Type="http://schemas.openxmlformats.org/officeDocument/2006/relationships/tags" Target="../tags/tag149.xml"/><Relationship Id="rId27" Type="http://schemas.openxmlformats.org/officeDocument/2006/relationships/tags" Target="../tags/tag148.xml"/><Relationship Id="rId26" Type="http://schemas.openxmlformats.org/officeDocument/2006/relationships/tags" Target="../tags/tag147.xml"/><Relationship Id="rId25" Type="http://schemas.openxmlformats.org/officeDocument/2006/relationships/tags" Target="../tags/tag146.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tags" Target="../tags/tag123.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2" Type="http://schemas.openxmlformats.org/officeDocument/2006/relationships/notesSlide" Target="../notesSlides/notesSlide5.xml"/><Relationship Id="rId101" Type="http://schemas.openxmlformats.org/officeDocument/2006/relationships/slideLayout" Target="../slideLayouts/slideLayout4.xml"/><Relationship Id="rId100" Type="http://schemas.openxmlformats.org/officeDocument/2006/relationships/tags" Target="../tags/tag221.xml"/><Relationship Id="rId10" Type="http://schemas.openxmlformats.org/officeDocument/2006/relationships/tags" Target="../tags/tag131.xml"/><Relationship Id="rId1" Type="http://schemas.openxmlformats.org/officeDocument/2006/relationships/tags" Target="../tags/tag122.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228.xml"/><Relationship Id="rId7" Type="http://schemas.openxmlformats.org/officeDocument/2006/relationships/image" Target="../media/image3.png"/><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8.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0" Type="http://schemas.openxmlformats.org/officeDocument/2006/relationships/notesSlide" Target="../notesSlides/notesSlide6.xml"/><Relationship Id="rId3" Type="http://schemas.openxmlformats.org/officeDocument/2006/relationships/tags" Target="../tags/tag231.xml"/><Relationship Id="rId29" Type="http://schemas.openxmlformats.org/officeDocument/2006/relationships/slideLayout" Target="../slideLayouts/slideLayout4.xml"/><Relationship Id="rId28" Type="http://schemas.openxmlformats.org/officeDocument/2006/relationships/tags" Target="../tags/tag256.xml"/><Relationship Id="rId27" Type="http://schemas.openxmlformats.org/officeDocument/2006/relationships/tags" Target="../tags/tag255.xml"/><Relationship Id="rId26" Type="http://schemas.openxmlformats.org/officeDocument/2006/relationships/tags" Target="../tags/tag254.xml"/><Relationship Id="rId25" Type="http://schemas.openxmlformats.org/officeDocument/2006/relationships/tags" Target="../tags/tag253.xml"/><Relationship Id="rId24" Type="http://schemas.openxmlformats.org/officeDocument/2006/relationships/tags" Target="../tags/tag252.xml"/><Relationship Id="rId23" Type="http://schemas.openxmlformats.org/officeDocument/2006/relationships/tags" Target="../tags/tag251.xml"/><Relationship Id="rId22" Type="http://schemas.openxmlformats.org/officeDocument/2006/relationships/tags" Target="../tags/tag250.xml"/><Relationship Id="rId21" Type="http://schemas.openxmlformats.org/officeDocument/2006/relationships/tags" Target="../tags/tag249.xml"/><Relationship Id="rId20" Type="http://schemas.openxmlformats.org/officeDocument/2006/relationships/tags" Target="../tags/tag248.xml"/><Relationship Id="rId2" Type="http://schemas.openxmlformats.org/officeDocument/2006/relationships/tags" Target="../tags/tag230.xml"/><Relationship Id="rId19" Type="http://schemas.openxmlformats.org/officeDocument/2006/relationships/tags" Target="../tags/tag247.xml"/><Relationship Id="rId18" Type="http://schemas.openxmlformats.org/officeDocument/2006/relationships/tags" Target="../tags/tag246.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29.xml"/></Relationships>
</file>

<file path=ppt/slides/_rels/slide9.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7" Type="http://schemas.openxmlformats.org/officeDocument/2006/relationships/notesSlide" Target="../notesSlides/notesSlide7.xml"/><Relationship Id="rId16" Type="http://schemas.openxmlformats.org/officeDocument/2006/relationships/slideLayout" Target="../slideLayouts/slideLayout13.xml"/><Relationship Id="rId15" Type="http://schemas.openxmlformats.org/officeDocument/2006/relationships/tags" Target="../tags/tag269.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200" y="1809750"/>
            <a:ext cx="3791585" cy="706755"/>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n-ea"/>
              </a:rPr>
              <a:t>信息技术</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0" y="781050"/>
            <a:ext cx="9144000" cy="357187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38" name="任意多边形: 形状 37"/>
          <p:cNvSpPr/>
          <p:nvPr>
            <p:custDataLst>
              <p:tags r:id="rId2"/>
            </p:custDataLst>
          </p:nvPr>
        </p:nvSpPr>
        <p:spPr>
          <a:xfrm>
            <a:off x="4895850" y="781050"/>
            <a:ext cx="4248150" cy="3571875"/>
          </a:xfrm>
          <a:custGeom>
            <a:avLst/>
            <a:gdLst>
              <a:gd name="connsiteX0" fmla="*/ 2778109 w 5664200"/>
              <a:gd name="connsiteY0" fmla="*/ 0 h 4762500"/>
              <a:gd name="connsiteX1" fmla="*/ 5664200 w 5664200"/>
              <a:gd name="connsiteY1" fmla="*/ 0 h 4762500"/>
              <a:gd name="connsiteX2" fmla="*/ 5664200 w 5664200"/>
              <a:gd name="connsiteY2" fmla="*/ 4762500 h 4762500"/>
              <a:gd name="connsiteX3" fmla="*/ 0 w 5664200"/>
              <a:gd name="connsiteY3" fmla="*/ 4762500 h 4762500"/>
            </a:gdLst>
            <a:ahLst/>
            <a:cxnLst>
              <a:cxn ang="0">
                <a:pos x="connsiteX0" y="connsiteY0"/>
              </a:cxn>
              <a:cxn ang="0">
                <a:pos x="connsiteX1" y="connsiteY1"/>
              </a:cxn>
              <a:cxn ang="0">
                <a:pos x="connsiteX2" y="connsiteY2"/>
              </a:cxn>
              <a:cxn ang="0">
                <a:pos x="connsiteX3" y="connsiteY3"/>
              </a:cxn>
            </a:cxnLst>
            <a:rect l="l" t="t" r="r" b="b"/>
            <a:pathLst>
              <a:path w="5664200" h="4762500">
                <a:moveTo>
                  <a:pt x="2778109" y="0"/>
                </a:moveTo>
                <a:lnTo>
                  <a:pt x="5664200" y="0"/>
                </a:lnTo>
                <a:lnTo>
                  <a:pt x="5664200" y="4762500"/>
                </a:lnTo>
                <a:lnTo>
                  <a:pt x="0" y="4762500"/>
                </a:lnTo>
                <a:close/>
              </a:path>
            </a:pathLst>
          </a:custGeom>
          <a:pattFill prst="narVert">
            <a:fgClr>
              <a:srgbClr val="000000">
                <a:lumMod val="75000"/>
                <a:lumOff val="25000"/>
              </a:srgbClr>
            </a:fgClr>
            <a:bgClr>
              <a:srgbClr val="000000">
                <a:lumMod val="85000"/>
                <a:lumOff val="1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10" name="文本框 9"/>
          <p:cNvSpPr txBox="1"/>
          <p:nvPr>
            <p:custDataLst>
              <p:tags r:id="rId3"/>
            </p:custDataLst>
          </p:nvPr>
        </p:nvSpPr>
        <p:spPr>
          <a:xfrm>
            <a:off x="378460" y="1813560"/>
            <a:ext cx="3888740" cy="1326515"/>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lvl="0" indent="0" algn="just" fontAlgn="ctr">
              <a:lnSpc>
                <a:spcPct val="150000"/>
              </a:lnSpc>
              <a:spcBef>
                <a:spcPts val="1000"/>
              </a:spcBef>
              <a:spcAft>
                <a:spcPts val="0"/>
              </a:spcAft>
              <a:buSzPct val="100000"/>
              <a:buFont typeface="Wingdings" panose="05000000000000000000" charset="0"/>
              <a:buNone/>
            </a:pPr>
            <a:r>
              <a:rPr sz="1200" dirty="0">
                <a:solidFill>
                  <a:srgbClr val="FFFFFF"/>
                </a:solidFill>
                <a:latin typeface="Arial" panose="020B0604020202020204" pitchFamily="34" charset="0"/>
                <a:ea typeface="微软雅黑" panose="020B0503020204020204" pitchFamily="34" charset="-122"/>
                <a:sym typeface="+mn-ea"/>
              </a:rPr>
              <a:t>启动 PowerPoint 后，创建一个仅包含有一张幻灯片的演示文稿，且这张幻灯片通常被用作整个演示文稿的“封面”。</a:t>
            </a:r>
            <a:endParaRPr sz="1200" dirty="0">
              <a:solidFill>
                <a:srgbClr val="FFFFFF"/>
              </a:solidFill>
              <a:latin typeface="Arial" panose="020B0604020202020204" pitchFamily="34" charset="0"/>
              <a:ea typeface="微软雅黑" panose="020B0503020204020204" pitchFamily="34" charset="-122"/>
              <a:sym typeface="+mn-ea"/>
            </a:endParaRPr>
          </a:p>
          <a:p>
            <a:pPr marL="285750" lvl="0" indent="-285750" algn="just" fontAlgn="ctr">
              <a:lnSpc>
                <a:spcPct val="150000"/>
              </a:lnSpc>
              <a:spcBef>
                <a:spcPts val="1000"/>
              </a:spcBef>
              <a:spcAft>
                <a:spcPts val="0"/>
              </a:spcAft>
              <a:buSzPct val="100000"/>
              <a:buFont typeface="Wingdings" panose="05000000000000000000" charset="0"/>
              <a:buChar char="l"/>
            </a:pPr>
            <a:r>
              <a:rPr sz="1200" dirty="0">
                <a:solidFill>
                  <a:srgbClr val="FFFFFF"/>
                </a:solidFill>
                <a:latin typeface="Arial" panose="020B0604020202020204" pitchFamily="34" charset="0"/>
                <a:ea typeface="微软雅黑" panose="020B0503020204020204" pitchFamily="34" charset="-122"/>
                <a:sym typeface="+mn-ea"/>
              </a:rPr>
              <a:t>（1）单击文字占位符，输入需要的文字，可以添加文字内容，如图 3-1-4 所示。</a:t>
            </a:r>
            <a:endParaRPr sz="1200" dirty="0">
              <a:solidFill>
                <a:srgbClr val="FFFFFF"/>
              </a:solidFill>
              <a:latin typeface="Arial" panose="020B0604020202020204" pitchFamily="34" charset="0"/>
              <a:ea typeface="微软雅黑" panose="020B0503020204020204" pitchFamily="34" charset="-122"/>
              <a:sym typeface="+mn-ea"/>
            </a:endParaRPr>
          </a:p>
          <a:p>
            <a:pPr marL="285750" lvl="0" indent="-285750" algn="just" fontAlgn="ctr">
              <a:lnSpc>
                <a:spcPct val="150000"/>
              </a:lnSpc>
              <a:spcBef>
                <a:spcPts val="1000"/>
              </a:spcBef>
              <a:spcAft>
                <a:spcPts val="0"/>
              </a:spcAft>
              <a:buSzPct val="100000"/>
              <a:buFont typeface="Wingdings" panose="05000000000000000000" charset="0"/>
              <a:buChar char="l"/>
            </a:pPr>
            <a:r>
              <a:rPr sz="1200" dirty="0">
                <a:solidFill>
                  <a:srgbClr val="FFFFFF"/>
                </a:solidFill>
                <a:latin typeface="Arial" panose="020B0604020202020204" pitchFamily="34" charset="0"/>
                <a:ea typeface="微软雅黑" panose="020B0503020204020204" pitchFamily="34" charset="-122"/>
                <a:sym typeface="+mn-ea"/>
              </a:rPr>
              <a:t>（2）使用“开始”菜单卡中的“字体”组进行字形、颜色等设置。</a:t>
            </a:r>
            <a:endParaRPr sz="1200" dirty="0">
              <a:solidFill>
                <a:srgbClr val="FFFFFF"/>
              </a:solidFill>
              <a:latin typeface="Arial" panose="020B0604020202020204" pitchFamily="34" charset="0"/>
              <a:ea typeface="微软雅黑" panose="020B0503020204020204" pitchFamily="34" charset="-122"/>
              <a:sym typeface="+mn-ea"/>
            </a:endParaRPr>
          </a:p>
        </p:txBody>
      </p:sp>
      <p:sp>
        <p:nvSpPr>
          <p:cNvPr id="11" name="文本框 10"/>
          <p:cNvSpPr txBox="1"/>
          <p:nvPr>
            <p:custDataLst>
              <p:tags r:id="rId4"/>
            </p:custDataLst>
          </p:nvPr>
        </p:nvSpPr>
        <p:spPr>
          <a:xfrm>
            <a:off x="378460" y="1344930"/>
            <a:ext cx="2724150" cy="468630"/>
          </a:xfrm>
          <a:prstGeom prst="rect">
            <a:avLst/>
          </a:prstGeom>
          <a:noFill/>
        </p:spPr>
        <p:txBody>
          <a:bodyPr wrap="square" lIns="76200" tIns="28575" rIns="47625" bIns="28575" rtlCol="0">
            <a:noAutofit/>
          </a:bodyPr>
          <a:lstStyle/>
          <a:p>
            <a:pPr marL="0" indent="0" algn="l">
              <a:lnSpc>
                <a:spcPct val="100000"/>
              </a:lnSpc>
              <a:spcBef>
                <a:spcPts val="0"/>
              </a:spcBef>
              <a:spcAft>
                <a:spcPts val="0"/>
              </a:spcAft>
              <a:buSzPct val="100000"/>
            </a:pPr>
            <a:r>
              <a:rPr lang="zh-CN" altLang="en-US" b="1" spc="300" dirty="0">
                <a:solidFill>
                  <a:srgbClr val="FFFFFF"/>
                </a:solidFill>
                <a:latin typeface="Arial" panose="020B0604020202020204" pitchFamily="34" charset="0"/>
                <a:ea typeface="微软雅黑" panose="020B0503020204020204" pitchFamily="34" charset="-122"/>
                <a:sym typeface="+mn-ea"/>
              </a:rPr>
              <a:t>二、输入文字</a:t>
            </a:r>
            <a:endParaRPr lang="zh-CN" altLang="en-US" b="1" spc="300" dirty="0">
              <a:solidFill>
                <a:srgbClr val="FFFFFF"/>
              </a:solidFill>
              <a:latin typeface="Arial" panose="020B0604020202020204" pitchFamily="34" charset="0"/>
              <a:ea typeface="微软雅黑" panose="020B0503020204020204" pitchFamily="34" charset="-122"/>
              <a:sym typeface="+mn-ea"/>
            </a:endParaRPr>
          </a:p>
        </p:txBody>
      </p:sp>
      <p:pic>
        <p:nvPicPr>
          <p:cNvPr id="3" name="图片 2"/>
          <p:cNvPicPr>
            <a:picLocks noChangeAspect="1"/>
          </p:cNvPicPr>
          <p:nvPr/>
        </p:nvPicPr>
        <p:blipFill>
          <a:blip r:embed="rId5"/>
          <a:stretch>
            <a:fillRect/>
          </a:stretch>
        </p:blipFill>
        <p:spPr>
          <a:xfrm>
            <a:off x="4343400" y="1657350"/>
            <a:ext cx="4618355" cy="242316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bwMode="auto">
          <a:xfrm>
            <a:off x="3505200" y="2108835"/>
            <a:ext cx="4833620" cy="2254250"/>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2"/>
            </p:custDataLst>
          </p:nvPr>
        </p:nvSpPr>
        <p:spPr bwMode="auto">
          <a:xfrm>
            <a:off x="3498266" y="1620847"/>
            <a:ext cx="1800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3623945" y="2266950"/>
            <a:ext cx="4596765" cy="1973580"/>
          </a:xfrm>
          <a:prstGeom prst="rect">
            <a:avLst/>
          </a:prstGeom>
        </p:spPr>
        <p:txBody>
          <a:bodyPr vert="horz" wrap="square" lIns="67500" tIns="0" rIns="67500" bIns="35100" anchor="t" anchorCtr="0">
            <a:spAutoFit/>
          </a:bodyPr>
          <a:p>
            <a:pPr algn="just">
              <a:lnSpc>
                <a:spcPct val="150000"/>
              </a:lnSpc>
            </a:pPr>
            <a:r>
              <a:rPr sz="1200" spc="150">
                <a:latin typeface="Arial" panose="020B0604020202020204" pitchFamily="34" charset="0"/>
                <a:ea typeface="微软雅黑" panose="020B0503020204020204" pitchFamily="34" charset="-122"/>
                <a:sym typeface="Arial" panose="020B0604020202020204" pitchFamily="34" charset="0"/>
              </a:rPr>
              <a:t>（1）在“开始”菜单卡的“幻灯片”组中，单击“新建幻灯片”下拉按钮，在下拉列表中显示当前可用的幻灯片版式，如“空白”版式、“标题和内容”版式等，如图3-1-5 所示，根据需要在列表中选择。</a:t>
            </a:r>
            <a:endParaRPr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sz="1200" spc="150">
                <a:latin typeface="Arial" panose="020B0604020202020204" pitchFamily="34" charset="0"/>
                <a:ea typeface="微软雅黑" panose="020B0503020204020204" pitchFamily="34" charset="-122"/>
                <a:sym typeface="Arial" panose="020B0604020202020204" pitchFamily="34" charset="0"/>
              </a:rPr>
              <a:t>（2）选择后将向当前幻灯片的后面添加一张指定版式的新幻灯片，如图 3-1-6 所示，添加的幻灯片是“标题和内容”版式，用需要的内容替换占位符即可。</a:t>
            </a:r>
            <a:endParaRPr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4"/>
            </p:custDataLst>
          </p:nvPr>
        </p:nvSpPr>
        <p:spPr>
          <a:xfrm>
            <a:off x="3498215" y="1125855"/>
            <a:ext cx="2330450" cy="546100"/>
          </a:xfrm>
          <a:prstGeom prst="rect">
            <a:avLst/>
          </a:prstGeom>
          <a:noFill/>
        </p:spPr>
        <p:txBody>
          <a:bodyPr wrap="square" rtlCol="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三、添加幻灯片</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228600" y="300990"/>
            <a:ext cx="3024505" cy="454152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889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四、设置主题</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762000" y="1733550"/>
            <a:ext cx="4043680" cy="2282190"/>
          </a:xfrm>
          <a:prstGeom prst="rect">
            <a:avLst/>
          </a:prstGeom>
          <a:noFill/>
        </p:spPr>
        <p:txBody>
          <a:bodyPr wrap="square" lIns="67500" tIns="35100" rIns="67500" bIns="35100" rtlCol="0">
            <a:normAutofit lnSpcReduction="10000"/>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（1）在“设计”菜单卡的“主题”组中，任选一种主题应用到当前演示文稿中，如图 3-1-7 所示。若要查看其他主题可单击其右侧的滚动条上下箭头按钮。</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（2）当用户将鼠标指向某一主题时，该主题的应用效果会立即显示到当前幻灯片上，鼠标移开时幻灯片恢复原状。单击某一个主题时，可将该主题真正应用到当前幻灯片。</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4" name="图片 3"/>
          <p:cNvPicPr>
            <a:picLocks noChangeAspect="1"/>
          </p:cNvPicPr>
          <p:nvPr/>
        </p:nvPicPr>
        <p:blipFill>
          <a:blip r:embed="rId13"/>
          <a:stretch>
            <a:fillRect/>
          </a:stretch>
        </p:blipFill>
        <p:spPr>
          <a:xfrm>
            <a:off x="4876800" y="1885950"/>
            <a:ext cx="3710940" cy="1861820"/>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7603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五、设置文字和段落格式</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611505" y="1352550"/>
            <a:ext cx="8080375" cy="1012825"/>
          </a:xfrm>
          <a:prstGeom prst="rect">
            <a:avLst/>
          </a:prstGeom>
          <a:noFill/>
        </p:spPr>
        <p:txBody>
          <a:bodyPr wrap="square" lIns="67500" tIns="35100" rIns="67500" bIns="35100" rtlCol="0">
            <a:normAutofit fontScale="90000"/>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（1）与 Microsoft Word、Excel 相似，PowerPoint 中的文字可以通过“开始”菜单卡“字体”组中提供的各工具来设置格式，如图 3-1-8 所示。</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（2）在“开始”菜单卡的“段落”组中提供了一些常用的用于段落设置的工具，如项目符号和编号、对齐方式、行距调整等。</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13"/>
          <a:stretch>
            <a:fillRect/>
          </a:stretch>
        </p:blipFill>
        <p:spPr>
          <a:xfrm>
            <a:off x="990600" y="2495550"/>
            <a:ext cx="3931285" cy="1908810"/>
          </a:xfrm>
          <a:prstGeom prst="rect">
            <a:avLst/>
          </a:prstGeom>
        </p:spPr>
      </p:pic>
      <p:pic>
        <p:nvPicPr>
          <p:cNvPr id="3" name="图片 2"/>
          <p:cNvPicPr>
            <a:picLocks noChangeAspect="1"/>
          </p:cNvPicPr>
          <p:nvPr/>
        </p:nvPicPr>
        <p:blipFill>
          <a:blip r:embed="rId14"/>
          <a:stretch>
            <a:fillRect/>
          </a:stretch>
        </p:blipFill>
        <p:spPr>
          <a:xfrm>
            <a:off x="5105400" y="2571750"/>
            <a:ext cx="3534410" cy="1626235"/>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7603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六、插入图片</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640080" y="1255395"/>
            <a:ext cx="8080375" cy="1303655"/>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just" fontAlgn="ctr">
              <a:lnSpc>
                <a:spcPct val="10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（1）当一张新幻灯片以某种版式添加到当前演示文稿中后，可以看到多数版式中包含有“对象占位符区”，如图 3-1-10 所示，单击其中某个图标系统将引导用户将希望的对象插入到当前幻灯片中。</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0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（2）在单击“图片”占位符后，将弹出“插入图片”对话框，如图 3-1-11 所示，在对话框中选择需要的图片，单击“确定”按钮，即可将对象插入到当前幻灯片中。</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0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（3）在幻灯片中，可以拖动调整图片的位置和大小。</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4" name="图片 3"/>
          <p:cNvPicPr>
            <a:picLocks noChangeAspect="1"/>
          </p:cNvPicPr>
          <p:nvPr/>
        </p:nvPicPr>
        <p:blipFill>
          <a:blip r:embed="rId13"/>
          <a:stretch>
            <a:fillRect/>
          </a:stretch>
        </p:blipFill>
        <p:spPr>
          <a:xfrm>
            <a:off x="762000" y="2559050"/>
            <a:ext cx="4027805" cy="2068195"/>
          </a:xfrm>
          <a:prstGeom prst="rect">
            <a:avLst/>
          </a:prstGeom>
        </p:spPr>
      </p:pic>
      <p:pic>
        <p:nvPicPr>
          <p:cNvPr id="5" name="图片 4"/>
          <p:cNvPicPr>
            <a:picLocks noChangeAspect="1"/>
          </p:cNvPicPr>
          <p:nvPr/>
        </p:nvPicPr>
        <p:blipFill>
          <a:blip r:embed="rId14"/>
          <a:stretch>
            <a:fillRect/>
          </a:stretch>
        </p:blipFill>
        <p:spPr>
          <a:xfrm>
            <a:off x="5126355" y="2407920"/>
            <a:ext cx="3035935" cy="2228215"/>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609896" y="743240"/>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七、插入表格</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12"/>
          <a:stretch>
            <a:fillRect/>
          </a:stretch>
        </p:blipFill>
        <p:spPr>
          <a:xfrm>
            <a:off x="5314950" y="1200785"/>
            <a:ext cx="3220085" cy="3323590"/>
          </a:xfrm>
          <a:prstGeom prst="rect">
            <a:avLst/>
          </a:prstGeom>
        </p:spPr>
      </p:pic>
      <p:grpSp>
        <p:nvGrpSpPr>
          <p:cNvPr id="5" name="组合 4"/>
          <p:cNvGrpSpPr/>
          <p:nvPr/>
        </p:nvGrpSpPr>
        <p:grpSpPr>
          <a:xfrm>
            <a:off x="533400" y="1657350"/>
            <a:ext cx="4471670" cy="2282190"/>
            <a:chOff x="840" y="2610"/>
            <a:chExt cx="7042" cy="3594"/>
          </a:xfrm>
        </p:grpSpPr>
        <p:sp>
          <p:nvSpPr>
            <p:cNvPr id="15" name="文本框 14"/>
            <p:cNvSpPr txBox="1"/>
            <p:nvPr>
              <p:custDataLst>
                <p:tags r:id="rId13"/>
              </p:custDataLst>
            </p:nvPr>
          </p:nvSpPr>
          <p:spPr>
            <a:xfrm>
              <a:off x="840" y="2610"/>
              <a:ext cx="7043" cy="3594"/>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just"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（1）在“插入”菜单卡的“表格”组中，单击“表格”图标 </a:t>
              </a:r>
              <a:r>
                <a:rPr lang="en-US" sz="1200" b="1" dirty="0">
                  <a:solidFill>
                    <a:srgbClr val="000000">
                      <a:lumMod val="75000"/>
                      <a:lumOff val="25000"/>
                    </a:srgbClr>
                  </a:solidFill>
                  <a:latin typeface="Arial" panose="020B0604020202020204" pitchFamily="34" charset="0"/>
                  <a:ea typeface="微软雅黑" panose="020B0503020204020204" pitchFamily="34" charset="-122"/>
                  <a:sym typeface="+mn-ea"/>
                </a:rPr>
                <a:t>   </a:t>
              </a: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，将显示下拉列表，如图 3-1-12 所示。</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（2）拖动鼠标指定所需的表格行列数（如 3 列 4 行的表格）。在拖动鼠标时，可以在幻灯片编辑区看到实时的表格样式。松开鼠标后，指定行列数的表格将被插入到当前幻灯片中。</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（3）在表格中输入相应的内容，并设置字体格式。</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（4）在“表格工具—设计”临时菜单卡中，可以更改表格的外观，如图 3-1-13所示。</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3" name="图片 2"/>
            <p:cNvPicPr>
              <a:picLocks noChangeAspect="1"/>
            </p:cNvPicPr>
            <p:nvPr/>
          </p:nvPicPr>
          <p:blipFill>
            <a:blip r:embed="rId14"/>
            <a:stretch>
              <a:fillRect/>
            </a:stretch>
          </p:blipFill>
          <p:spPr>
            <a:xfrm>
              <a:off x="1800" y="2970"/>
              <a:ext cx="370" cy="413"/>
            </a:xfrm>
            <a:prstGeom prst="rect">
              <a:avLst/>
            </a:prstGeom>
          </p:spPr>
        </p:pic>
      </p:gr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609896" y="743240"/>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八、使用图表</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33400" y="1352550"/>
            <a:ext cx="4472305" cy="303276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just" fontAlgn="ctr">
              <a:lnSpc>
                <a:spcPct val="10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（1）在“插入”菜单卡的“插图”组中，单击“图表”按钮 ，将显示“插入图表”对话框，如图 3-1-14 所示。</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0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（2）在左侧窗格中选择某种模板，再在右侧窗格中选择具体的图表样式，选择后单击“确定”按钮。</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0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（3）此时将打开一个包含示例数据的 Excel 电子表格窗口，如图 3-1-15 所示，同时在当前幻灯片中自动插入一个根据 Excel 中示例数据创建的图表。</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0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（4）根据实际需要，在 Excel 中对示例数据进行修改，这些修改将自动体现到幻灯片的图表中。示例数据编辑完毕后，可直接单击 Excel 窗口右上角的“关闭”按钮</a:t>
            </a:r>
            <a:r>
              <a:rPr lang="en-US" sz="1200" b="1" dirty="0">
                <a:solidFill>
                  <a:srgbClr val="000000">
                    <a:lumMod val="75000"/>
                    <a:lumOff val="25000"/>
                  </a:srgbClr>
                </a:solidFill>
                <a:latin typeface="Arial" panose="020B0604020202020204" pitchFamily="34" charset="0"/>
                <a:ea typeface="微软雅黑" panose="020B0503020204020204" pitchFamily="34" charset="-122"/>
                <a:sym typeface="+mn-ea"/>
              </a:rPr>
              <a:t>  </a:t>
            </a: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 退 出 Excel。 </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0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（5）利用“图表工具—设计”临时菜单卡，可以修改图表样式，也可以调整图表元素的字体格式等。</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4" name="图片 3"/>
          <p:cNvPicPr>
            <a:picLocks noChangeAspect="1"/>
          </p:cNvPicPr>
          <p:nvPr/>
        </p:nvPicPr>
        <p:blipFill>
          <a:blip r:embed="rId13"/>
          <a:stretch>
            <a:fillRect/>
          </a:stretch>
        </p:blipFill>
        <p:spPr>
          <a:xfrm>
            <a:off x="5066030" y="1200150"/>
            <a:ext cx="3169920" cy="1696720"/>
          </a:xfrm>
          <a:prstGeom prst="rect">
            <a:avLst/>
          </a:prstGeom>
        </p:spPr>
      </p:pic>
      <p:pic>
        <p:nvPicPr>
          <p:cNvPr id="6" name="图片 5"/>
          <p:cNvPicPr>
            <a:picLocks noChangeAspect="1"/>
          </p:cNvPicPr>
          <p:nvPr/>
        </p:nvPicPr>
        <p:blipFill>
          <a:blip r:embed="rId14"/>
          <a:stretch>
            <a:fillRect/>
          </a:stretch>
        </p:blipFill>
        <p:spPr>
          <a:xfrm>
            <a:off x="5123815" y="2952750"/>
            <a:ext cx="3036570" cy="1547495"/>
          </a:xfrm>
          <a:prstGeom prst="rect">
            <a:avLst/>
          </a:prstGeom>
        </p:spPr>
      </p:pic>
      <p:pic>
        <p:nvPicPr>
          <p:cNvPr id="7" name="图片 6"/>
          <p:cNvPicPr>
            <a:picLocks noChangeAspect="1"/>
          </p:cNvPicPr>
          <p:nvPr/>
        </p:nvPicPr>
        <p:blipFill>
          <a:blip r:embed="rId15"/>
          <a:stretch>
            <a:fillRect/>
          </a:stretch>
        </p:blipFill>
        <p:spPr>
          <a:xfrm>
            <a:off x="1600200" y="3562350"/>
            <a:ext cx="182880" cy="248285"/>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800" b="1" spc="300" dirty="0">
                <a:solidFill>
                  <a:sysClr val="window" lastClr="FFFFFF"/>
                </a:solidFill>
                <a:latin typeface="Arial" panose="020B0604020202020204" pitchFamily="34" charset="0"/>
                <a:sym typeface="+mn-ea"/>
              </a:rPr>
              <a:t>九、使用 SmartArt 图形</a:t>
            </a:r>
            <a:endParaRPr lang="zh-CN" altLang="en-US" sz="1800" b="1" spc="300" dirty="0">
              <a:solidFill>
                <a:sysClr val="window" lastClr="FFFFFF"/>
              </a:solidFill>
              <a:latin typeface="Arial" panose="020B0604020202020204" pitchFamily="34" charset="0"/>
              <a:sym typeface="+mn-ea"/>
            </a:endParaRPr>
          </a:p>
        </p:txBody>
      </p:sp>
      <p:pic>
        <p:nvPicPr>
          <p:cNvPr id="6" name="图片 5"/>
          <p:cNvPicPr>
            <a:picLocks noChangeAspect="1"/>
          </p:cNvPicPr>
          <p:nvPr/>
        </p:nvPicPr>
        <p:blipFill>
          <a:blip r:embed="rId3"/>
          <a:stretch>
            <a:fillRect/>
          </a:stretch>
        </p:blipFill>
        <p:spPr>
          <a:xfrm>
            <a:off x="5334000" y="1123950"/>
            <a:ext cx="3122295" cy="1695450"/>
          </a:xfrm>
          <a:prstGeom prst="rect">
            <a:avLst/>
          </a:prstGeom>
        </p:spPr>
      </p:pic>
      <p:pic>
        <p:nvPicPr>
          <p:cNvPr id="7" name="图片 6"/>
          <p:cNvPicPr>
            <a:picLocks noChangeAspect="1"/>
          </p:cNvPicPr>
          <p:nvPr/>
        </p:nvPicPr>
        <p:blipFill>
          <a:blip r:embed="rId4"/>
          <a:stretch>
            <a:fillRect/>
          </a:stretch>
        </p:blipFill>
        <p:spPr>
          <a:xfrm>
            <a:off x="5334000" y="2876550"/>
            <a:ext cx="3291205" cy="1724660"/>
          </a:xfrm>
          <a:prstGeom prst="rect">
            <a:avLst/>
          </a:prstGeom>
        </p:spPr>
      </p:pic>
      <p:grpSp>
        <p:nvGrpSpPr>
          <p:cNvPr id="9" name="组合 8"/>
          <p:cNvGrpSpPr/>
          <p:nvPr/>
        </p:nvGrpSpPr>
        <p:grpSpPr>
          <a:xfrm>
            <a:off x="381000" y="1123950"/>
            <a:ext cx="4544060" cy="3609340"/>
            <a:chOff x="360" y="1770"/>
            <a:chExt cx="7156" cy="5684"/>
          </a:xfrm>
        </p:grpSpPr>
        <p:sp>
          <p:nvSpPr>
            <p:cNvPr id="58" name="Strategy Research…"/>
            <p:cNvSpPr txBox="1"/>
            <p:nvPr>
              <p:custDataLst>
                <p:tags r:id="rId5"/>
              </p:custDataLst>
            </p:nvPr>
          </p:nvSpPr>
          <p:spPr>
            <a:xfrm>
              <a:off x="360" y="1770"/>
              <a:ext cx="7156" cy="5684"/>
            </a:xfrm>
            <a:prstGeom prst="rect">
              <a:avLst/>
            </a:prstGeom>
            <a:ln w="12700">
              <a:miter lim="400000"/>
            </a:ln>
          </p:spPr>
          <p:txBody>
            <a:bodyPr wrap="square" lIns="67500" tIns="35100" rIns="67500" bIns="35100" anchor="ctr" anchorCtr="0">
              <a:spAutoFit/>
            </a:bodyPr>
            <a:lstStyle/>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（1）在“插入”菜单卡的“插图”组中，单击“SmartArt”按钮</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。或者在“对象占位符”列表中单击</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图标。</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（2）在弹出的“选择 SmartArt 图形”对话框中，如图 3-1-16 所示，左侧列出了SmartArt 图形的分类，中间部分列出了每个分类中具体的 SmartArt 图形样式，右侧显示出了该样式的默认效果、名称及应用范围说明。</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（3）单击“确定”按钮，所选 SmartArt 图形以默认样式插入到当前幻灯片中，如图 3-1-17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（4）插入到幻灯片中的 SmartArt 图形默认会在形状中带有一些文本占位符，单击这些占位符可向形状中添加文字。</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（5）在“SmartArt 工具—设计”临时菜单卡的“创建图形”组中，单击“文本窗格”按钮</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，将在 SmartArt 图形旁边显示一个“在此处键入文字”窗格（默认显示）。可以在该窗格中按照示例提示输入或编辑文本，输入完毕后，单击窗格右上角的“关闭”按钮。</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6"/>
            <a:stretch>
              <a:fillRect/>
            </a:stretch>
          </p:blipFill>
          <p:spPr>
            <a:xfrm>
              <a:off x="2782" y="2270"/>
              <a:ext cx="398" cy="380"/>
            </a:xfrm>
            <a:prstGeom prst="rect">
              <a:avLst/>
            </a:prstGeom>
          </p:spPr>
        </p:pic>
        <p:pic>
          <p:nvPicPr>
            <p:cNvPr id="5" name="图片 4"/>
            <p:cNvPicPr>
              <a:picLocks noChangeAspect="1"/>
            </p:cNvPicPr>
            <p:nvPr/>
          </p:nvPicPr>
          <p:blipFill>
            <a:blip r:embed="rId6"/>
            <a:stretch>
              <a:fillRect/>
            </a:stretch>
          </p:blipFill>
          <p:spPr>
            <a:xfrm>
              <a:off x="720" y="2650"/>
              <a:ext cx="377" cy="360"/>
            </a:xfrm>
            <a:prstGeom prst="rect">
              <a:avLst/>
            </a:prstGeom>
          </p:spPr>
        </p:pic>
        <p:pic>
          <p:nvPicPr>
            <p:cNvPr id="8" name="图片 7"/>
            <p:cNvPicPr>
              <a:picLocks noChangeAspect="1"/>
            </p:cNvPicPr>
            <p:nvPr/>
          </p:nvPicPr>
          <p:blipFill>
            <a:blip r:embed="rId7"/>
            <a:stretch>
              <a:fillRect/>
            </a:stretch>
          </p:blipFill>
          <p:spPr>
            <a:xfrm>
              <a:off x="5280" y="6090"/>
              <a:ext cx="1049" cy="279"/>
            </a:xfrm>
            <a:prstGeom prst="rect">
              <a:avLst/>
            </a:prstGeom>
          </p:spPr>
        </p:pic>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800" b="1" spc="300" dirty="0">
                <a:solidFill>
                  <a:sysClr val="window" lastClr="FFFFFF"/>
                </a:solidFill>
                <a:latin typeface="Arial" panose="020B0604020202020204" pitchFamily="34" charset="0"/>
                <a:sym typeface="+mn-ea"/>
              </a:rPr>
              <a:t>九、使用 SmartArt 图形</a:t>
            </a:r>
            <a:endParaRPr lang="zh-CN" altLang="en-US" sz="18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04800" y="1290955"/>
            <a:ext cx="3590925" cy="3387725"/>
          </a:xfrm>
          <a:prstGeom prst="rect">
            <a:avLst/>
          </a:prstGeom>
          <a:ln w="12700">
            <a:miter lim="400000"/>
          </a:ln>
        </p:spPr>
        <p:txBody>
          <a:bodyPr wrap="square" lIns="67500" tIns="35100" rIns="67500" bIns="35100" anchor="ctr" anchorCtr="0">
            <a:spAutoFit/>
          </a:bodyPr>
          <a:lstStyle/>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6）若需要修改形状中已有的文字或向新添加的形状中输入文字，除了可使用“在此处键入文字”窗格外，还可以右击需要修改文字的形状，在快捷菜单中选择“编辑文字”命令，切换到文字编辑状态（形状中出现插入点光标）。</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（7）在“SmartArt 工具—设计”临时菜单卡中，单击“创建图形”组中的“添加形状”按钮 </a:t>
            </a:r>
            <a:r>
              <a:rPr 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a:t>
            </a:r>
            <a:r>
              <a:rPr 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（8）在“SmartArt 工具—设计”选项卡的“SmartArt 样式”组中，用鼠标指向某样式，在幻灯片中会立即将该样式显示到 SmartArt 图形上，如图 3-1-19 所示。</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（9）单击“更改颜色”按钮</a:t>
            </a:r>
            <a:r>
              <a:rPr 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，显示颜色方案列表，如图 3-1-20 所示，单击某方案可将其应用到 SmartArt 图形上。</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4038600" y="1123950"/>
            <a:ext cx="2608580" cy="1688465"/>
          </a:xfrm>
          <a:prstGeom prst="rect">
            <a:avLst/>
          </a:prstGeom>
        </p:spPr>
      </p:pic>
      <p:pic>
        <p:nvPicPr>
          <p:cNvPr id="4" name="图片 3"/>
          <p:cNvPicPr>
            <a:picLocks noChangeAspect="1"/>
          </p:cNvPicPr>
          <p:nvPr/>
        </p:nvPicPr>
        <p:blipFill>
          <a:blip r:embed="rId5"/>
          <a:stretch>
            <a:fillRect/>
          </a:stretch>
        </p:blipFill>
        <p:spPr>
          <a:xfrm>
            <a:off x="6647180" y="1123950"/>
            <a:ext cx="2436495" cy="1598295"/>
          </a:xfrm>
          <a:prstGeom prst="rect">
            <a:avLst/>
          </a:prstGeom>
        </p:spPr>
      </p:pic>
      <p:pic>
        <p:nvPicPr>
          <p:cNvPr id="8" name="图片 7"/>
          <p:cNvPicPr>
            <a:picLocks noChangeAspect="1"/>
          </p:cNvPicPr>
          <p:nvPr/>
        </p:nvPicPr>
        <p:blipFill>
          <a:blip r:embed="rId6"/>
          <a:stretch>
            <a:fillRect/>
          </a:stretch>
        </p:blipFill>
        <p:spPr>
          <a:xfrm>
            <a:off x="4800600" y="3028315"/>
            <a:ext cx="3618230" cy="1891030"/>
          </a:xfrm>
          <a:prstGeom prst="rect">
            <a:avLst/>
          </a:prstGeom>
        </p:spPr>
      </p:pic>
      <p:pic>
        <p:nvPicPr>
          <p:cNvPr id="9" name="图片 8"/>
          <p:cNvPicPr>
            <a:picLocks noChangeAspect="1"/>
          </p:cNvPicPr>
          <p:nvPr/>
        </p:nvPicPr>
        <p:blipFill>
          <a:blip r:embed="rId7"/>
          <a:stretch>
            <a:fillRect/>
          </a:stretch>
        </p:blipFill>
        <p:spPr>
          <a:xfrm>
            <a:off x="609600" y="2876550"/>
            <a:ext cx="833755" cy="215900"/>
          </a:xfrm>
          <a:prstGeom prst="rect">
            <a:avLst/>
          </a:prstGeom>
        </p:spPr>
      </p:pic>
      <p:pic>
        <p:nvPicPr>
          <p:cNvPr id="11" name="图片 10"/>
          <p:cNvPicPr>
            <a:picLocks noChangeAspect="1"/>
          </p:cNvPicPr>
          <p:nvPr/>
        </p:nvPicPr>
        <p:blipFill>
          <a:blip r:embed="rId8"/>
          <a:stretch>
            <a:fillRect/>
          </a:stretch>
        </p:blipFill>
        <p:spPr>
          <a:xfrm>
            <a:off x="2362200" y="4019550"/>
            <a:ext cx="166370" cy="16192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800" b="1" spc="300" dirty="0">
                <a:solidFill>
                  <a:sysClr val="window" lastClr="FFFFFF"/>
                </a:solidFill>
                <a:latin typeface="Arial" panose="020B0604020202020204" pitchFamily="34" charset="0"/>
                <a:sym typeface="+mn-ea"/>
              </a:rPr>
              <a:t>十、向幻灯片中插入音频</a:t>
            </a:r>
            <a:endParaRPr lang="zh-CN" altLang="en-US" sz="18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81000" y="955040"/>
            <a:ext cx="4113530" cy="3947795"/>
          </a:xfrm>
          <a:prstGeom prst="rect">
            <a:avLst/>
          </a:prstGeom>
          <a:ln w="12700">
            <a:miter lim="400000"/>
          </a:ln>
        </p:spPr>
        <p:txBody>
          <a:bodyPr wrap="square" lIns="67500" tIns="35100" rIns="67500" bIns="35100" anchor="ctr" anchorCtr="0">
            <a:spAutoFit/>
          </a:bodyPr>
          <a:lstStyle/>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（1）在 PowerPoint 幻灯片缩略窗格中，选择需要插入音频对象的幻灯片。</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（2）在“插入”菜单卡“媒体”组中单击“音频”按钮</a:t>
            </a:r>
            <a:r>
              <a:rPr 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，在下拉列表中选择“PC 上的音频”命令。</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（3）在弹出的“插入音频”对话框中，如图 3-1-21 所示，选择插入到幻灯片中的音频文件，单击“插入”按钮。</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（4）音频文件插入到幻灯片后，PowerPoint 将其显示为一个扬声器图标和一个相关联的播放工具条，可以用鼠标将其拖动到幻灯片的任何位置，如图 3-1-22 所示。</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（5）将音频对象插入到幻灯片后或再次选中音频图标时，会显示“音频工具”及其中包含的“格式”和“播放”两个菜单卡。</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4038600" y="1504950"/>
            <a:ext cx="270510" cy="371475"/>
          </a:xfrm>
          <a:prstGeom prst="rect">
            <a:avLst/>
          </a:prstGeom>
        </p:spPr>
      </p:pic>
      <p:pic>
        <p:nvPicPr>
          <p:cNvPr id="4" name="图片 3"/>
          <p:cNvPicPr>
            <a:picLocks noChangeAspect="1"/>
          </p:cNvPicPr>
          <p:nvPr/>
        </p:nvPicPr>
        <p:blipFill>
          <a:blip r:embed="rId5"/>
          <a:stretch>
            <a:fillRect/>
          </a:stretch>
        </p:blipFill>
        <p:spPr>
          <a:xfrm>
            <a:off x="4876800" y="971550"/>
            <a:ext cx="3754755" cy="1959610"/>
          </a:xfrm>
          <a:prstGeom prst="rect">
            <a:avLst/>
          </a:prstGeom>
        </p:spPr>
      </p:pic>
      <p:pic>
        <p:nvPicPr>
          <p:cNvPr id="11" name="图片 10"/>
          <p:cNvPicPr>
            <a:picLocks noChangeAspect="1"/>
          </p:cNvPicPr>
          <p:nvPr/>
        </p:nvPicPr>
        <p:blipFill>
          <a:blip r:embed="rId6"/>
          <a:stretch>
            <a:fillRect/>
          </a:stretch>
        </p:blipFill>
        <p:spPr>
          <a:xfrm>
            <a:off x="5105400" y="3028950"/>
            <a:ext cx="3576320" cy="188150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文档处理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电子表格处理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演示文稿制作</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信息检索</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39033"/>
            <a:ext cx="2103380" cy="553720"/>
            <a:chOff x="868421" y="3422741"/>
            <a:chExt cx="2103380" cy="55372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40679"/>
            <a:ext cx="2103380" cy="553720"/>
            <a:chOff x="868421" y="3422741"/>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1"/>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信息素养与社会责任</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27349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061335" cy="7683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17373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十、向幻灯片中插入音频</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p:nvPr/>
        </p:nvGrpSpPr>
        <p:grpSpPr>
          <a:xfrm>
            <a:off x="968375" y="1664970"/>
            <a:ext cx="7181850" cy="1511300"/>
            <a:chOff x="1525" y="2622"/>
            <a:chExt cx="11310" cy="2380"/>
          </a:xfrm>
        </p:grpSpPr>
        <p:sp>
          <p:nvSpPr>
            <p:cNvPr id="13" name="文本框 12"/>
            <p:cNvSpPr txBox="1"/>
            <p:nvPr>
              <p:custDataLst>
                <p:tags r:id="rId4"/>
              </p:custDataLst>
            </p:nvPr>
          </p:nvSpPr>
          <p:spPr>
            <a:xfrm>
              <a:off x="1525" y="2622"/>
              <a:ext cx="11310" cy="2381"/>
            </a:xfrm>
            <a:prstGeom prst="rect">
              <a:avLst/>
            </a:prstGeom>
          </p:spPr>
          <p:txBody>
            <a:bodyPr vert="horz" wrap="square" lIns="67500" tIns="0" rIns="67500" bIns="35100" anchor="t" anchorCtr="0">
              <a:spAutoFit/>
            </a:bodyPr>
            <a:p>
              <a:pPr algn="just">
                <a:lnSpc>
                  <a:spcPct val="15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（6）单击“预览”组中的“播放”图标</a:t>
              </a:r>
              <a:r>
                <a:rPr lang="en-US" altLang="zh-CN" sz="1600" spc="150">
                  <a:latin typeface="Arial" panose="020B0604020202020204" pitchFamily="34" charset="0"/>
                  <a:ea typeface="微软雅黑" panose="020B0503020204020204" pitchFamily="34" charset="-122"/>
                  <a:sym typeface="Arial" panose="020B0604020202020204" pitchFamily="34" charset="0"/>
                </a:rPr>
                <a:t>  </a:t>
              </a:r>
              <a:r>
                <a:rPr lang="zh-CN" altLang="en-US" sz="1600" spc="150">
                  <a:latin typeface="Arial" panose="020B0604020202020204" pitchFamily="34" charset="0"/>
                  <a:ea typeface="微软雅黑" panose="020B0503020204020204" pitchFamily="34" charset="-122"/>
                  <a:sym typeface="Arial" panose="020B0604020202020204" pitchFamily="34" charset="0"/>
                </a:rPr>
                <a:t> ，将开始播放插入的音频对象。</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（7）在“音频选项”组中，可以设置何时开始播放音频。</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（8）若选择了“音频选项”组中的“循环播放，直到停止”复选框，表示音频在本幻灯片显示期间循环播放，直到切换至其他幻灯片。</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7800" y="2730"/>
              <a:ext cx="337" cy="49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800" b="1" spc="300" dirty="0">
                <a:solidFill>
                  <a:sysClr val="window" lastClr="FFFFFF"/>
                </a:solidFill>
                <a:latin typeface="Arial" panose="020B0604020202020204" pitchFamily="34" charset="0"/>
                <a:sym typeface="+mn-ea"/>
              </a:rPr>
              <a:t>十一、向幻灯片中插入视频</a:t>
            </a:r>
            <a:endParaRPr lang="zh-CN" altLang="en-US" sz="18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81000" y="1232535"/>
            <a:ext cx="4777740" cy="3393440"/>
          </a:xfrm>
          <a:prstGeom prst="rect">
            <a:avLst/>
          </a:prstGeom>
          <a:ln w="12700">
            <a:miter lim="400000"/>
          </a:ln>
        </p:spPr>
        <p:txBody>
          <a:bodyPr wrap="square" lIns="67500" tIns="35100" rIns="67500" bIns="35100" anchor="ctr" anchorCtr="0">
            <a:spAutoFit/>
          </a:bodyPr>
          <a:lstStyle/>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（1）在 PowerPoint 幻灯片缩略窗格中，选择需要插入视频对象的幻灯片。</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（2）在“插入”菜单卡“媒体”组中单击“视频”按钮</a:t>
            </a:r>
            <a:r>
              <a:rPr 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，从下拉列表中选择“PC上的视频”命令；或单击显示在幻灯片对象占位符列表中的“插入视频文件”图标</a:t>
            </a:r>
            <a:r>
              <a:rPr 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（3）在“插入视频文件”对话框中，选择要插入到幻灯片中的视频文件后，单击“插入”按钮，如图 3-1-23 所示。</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（4）视频文件插入到幻灯片后，将显示播放窗口和相关联的播放工具条。可以用鼠标将视频文件拖动到幻灯片的任何位置，也可通过拖动其四周 8 个控制点改变视频播放窗口的大小。</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（5）视频对象插入到幻灯片后或再次选中视频播放窗口时，会显示“视频工具”的“格式”和“播放”菜单卡。</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5334000" y="1962150"/>
            <a:ext cx="3511550" cy="1822450"/>
          </a:xfrm>
          <a:prstGeom prst="rect">
            <a:avLst/>
          </a:prstGeom>
        </p:spPr>
      </p:pic>
      <p:pic>
        <p:nvPicPr>
          <p:cNvPr id="5" name="图片 4"/>
          <p:cNvPicPr>
            <a:picLocks noChangeAspect="1"/>
          </p:cNvPicPr>
          <p:nvPr/>
        </p:nvPicPr>
        <p:blipFill>
          <a:blip r:embed="rId5"/>
          <a:stretch>
            <a:fillRect/>
          </a:stretch>
        </p:blipFill>
        <p:spPr>
          <a:xfrm>
            <a:off x="4114800" y="1809750"/>
            <a:ext cx="266700" cy="377190"/>
          </a:xfrm>
          <a:prstGeom prst="rect">
            <a:avLst/>
          </a:prstGeom>
        </p:spPr>
      </p:pic>
      <p:pic>
        <p:nvPicPr>
          <p:cNvPr id="6" name="图片 5"/>
          <p:cNvPicPr>
            <a:picLocks noChangeAspect="1"/>
          </p:cNvPicPr>
          <p:nvPr/>
        </p:nvPicPr>
        <p:blipFill>
          <a:blip r:embed="rId6"/>
          <a:srcRect l="21212"/>
          <a:stretch>
            <a:fillRect/>
          </a:stretch>
        </p:blipFill>
        <p:spPr>
          <a:xfrm>
            <a:off x="3038475" y="2343150"/>
            <a:ext cx="247650" cy="38100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800" b="1" spc="300" dirty="0">
                <a:solidFill>
                  <a:sysClr val="window" lastClr="FFFFFF"/>
                </a:solidFill>
                <a:latin typeface="Arial" panose="020B0604020202020204" pitchFamily="34" charset="0"/>
                <a:sym typeface="+mn-ea"/>
              </a:rPr>
              <a:t>十二、剪裁音频和视频</a:t>
            </a:r>
            <a:endParaRPr lang="zh-CN" altLang="en-US" sz="18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04800" y="847090"/>
            <a:ext cx="5169535" cy="1454785"/>
          </a:xfrm>
          <a:prstGeom prst="rect">
            <a:avLst/>
          </a:prstGeom>
          <a:ln w="12700">
            <a:miter lim="400000"/>
          </a:ln>
        </p:spPr>
        <p:txBody>
          <a:bodyPr wrap="square" lIns="67500" tIns="35100" rIns="67500" bIns="35100" anchor="ctr" anchorCtr="0">
            <a:spAutoFit/>
          </a:bodyPr>
          <a:lstStyle/>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（1）在“音频工具”或“视频工具”下的“播放”菜单卡中，单击“编辑”组中的“剪裁音频”</a:t>
            </a:r>
            <a:r>
              <a:rPr 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或“剪裁视频”</a:t>
            </a:r>
            <a:r>
              <a:rPr 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按钮，将分别显示“剪裁音频”或“剪裁视频”对话框，如图 3-1-25 或图 3-1-26 所示。</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（2）在对话框中可通过设置开始时间和结束时间来实现音频或视频的剪裁。</a:t>
            </a:r>
            <a:endParaRPr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5791200" y="895350"/>
            <a:ext cx="2942590" cy="3831590"/>
          </a:xfrm>
          <a:prstGeom prst="rect">
            <a:avLst/>
          </a:prstGeom>
        </p:spPr>
      </p:pic>
      <p:pic>
        <p:nvPicPr>
          <p:cNvPr id="4" name="图片 3"/>
          <p:cNvPicPr>
            <a:picLocks noChangeAspect="1"/>
          </p:cNvPicPr>
          <p:nvPr/>
        </p:nvPicPr>
        <p:blipFill>
          <a:blip r:embed="rId5"/>
          <a:stretch>
            <a:fillRect/>
          </a:stretch>
        </p:blipFill>
        <p:spPr>
          <a:xfrm>
            <a:off x="1143000" y="2571750"/>
            <a:ext cx="3373120" cy="2058670"/>
          </a:xfrm>
          <a:prstGeom prst="rect">
            <a:avLst/>
          </a:prstGeom>
        </p:spPr>
      </p:pic>
      <p:pic>
        <p:nvPicPr>
          <p:cNvPr id="7" name="图片 6"/>
          <p:cNvPicPr>
            <a:picLocks noChangeAspect="1"/>
          </p:cNvPicPr>
          <p:nvPr/>
        </p:nvPicPr>
        <p:blipFill>
          <a:blip r:embed="rId6"/>
          <a:stretch>
            <a:fillRect/>
          </a:stretch>
        </p:blipFill>
        <p:spPr>
          <a:xfrm>
            <a:off x="1752600" y="1200150"/>
            <a:ext cx="239395" cy="245745"/>
          </a:xfrm>
          <a:prstGeom prst="rect">
            <a:avLst/>
          </a:prstGeom>
        </p:spPr>
      </p:pic>
      <p:pic>
        <p:nvPicPr>
          <p:cNvPr id="8" name="图片 7"/>
          <p:cNvPicPr>
            <a:picLocks noChangeAspect="1"/>
          </p:cNvPicPr>
          <p:nvPr/>
        </p:nvPicPr>
        <p:blipFill>
          <a:blip r:embed="rId7"/>
          <a:stretch>
            <a:fillRect/>
          </a:stretch>
        </p:blipFill>
        <p:spPr>
          <a:xfrm>
            <a:off x="3124200" y="1221105"/>
            <a:ext cx="193040" cy="20383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800" b="1" spc="300" dirty="0">
                <a:solidFill>
                  <a:sysClr val="window" lastClr="FFFFFF"/>
                </a:solidFill>
                <a:latin typeface="Arial" panose="020B0604020202020204" pitchFamily="34" charset="0"/>
                <a:sym typeface="+mn-ea"/>
              </a:rPr>
              <a:t>十三、浏览幻灯片</a:t>
            </a:r>
            <a:endParaRPr lang="zh-CN" altLang="en-US" sz="18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485775" y="1144905"/>
            <a:ext cx="8203565" cy="1038860"/>
          </a:xfrm>
          <a:prstGeom prst="rect">
            <a:avLst/>
          </a:prstGeom>
          <a:ln w="12700">
            <a:miter lim="400000"/>
          </a:ln>
        </p:spPr>
        <p:txBody>
          <a:bodyPr wrap="square" lIns="67500" tIns="35100" rIns="67500" bIns="35100" anchor="ctr" anchorCtr="0">
            <a:spAutoFit/>
          </a:bodyPr>
          <a:lstStyle/>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（1）单击“幻灯片浏览视图”按钮</a:t>
            </a:r>
            <a:r>
              <a:rPr 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，切换到幻灯片浏览视图模式，如图 3-1-27所示，此时会显示演示文稿中所有幻灯片的缩图、完整文本和图片。</a:t>
            </a:r>
            <a:endParaRPr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（2）检查演示文稿是否流畅。</a:t>
            </a:r>
            <a:endParaRPr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2057400" y="2495550"/>
            <a:ext cx="4430395" cy="2293620"/>
          </a:xfrm>
          <a:prstGeom prst="rect">
            <a:avLst/>
          </a:prstGeom>
        </p:spPr>
      </p:pic>
      <p:pic>
        <p:nvPicPr>
          <p:cNvPr id="4" name="图片 3"/>
          <p:cNvPicPr>
            <a:picLocks noChangeAspect="1"/>
          </p:cNvPicPr>
          <p:nvPr/>
        </p:nvPicPr>
        <p:blipFill>
          <a:blip r:embed="rId5"/>
          <a:stretch>
            <a:fillRect/>
          </a:stretch>
        </p:blipFill>
        <p:spPr>
          <a:xfrm>
            <a:off x="3429000" y="1200150"/>
            <a:ext cx="295275" cy="31432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2019" y="819150"/>
            <a:ext cx="7320439" cy="629603"/>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sz="2250" b="1" spc="300" dirty="0">
                <a:solidFill>
                  <a:srgbClr val="7EA9B2"/>
                </a:solidFill>
                <a:latin typeface="Arial" panose="020B0604020202020204" pitchFamily="34" charset="0"/>
                <a:ea typeface="微软雅黑" panose="020B0503020204020204" pitchFamily="34" charset="-122"/>
                <a:sym typeface="+mn-ea"/>
              </a:rPr>
              <a:t>十四、放映演示文稿</a:t>
            </a:r>
            <a:endParaRPr lang="zh-CN" altLang="en-US" sz="225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457200" y="1657350"/>
            <a:ext cx="7909560" cy="2676525"/>
          </a:xfrm>
          <a:prstGeom prst="rect">
            <a:avLst/>
          </a:prstGeom>
          <a:noFill/>
        </p:spPr>
        <p:txBody>
          <a:bodyPr wrap="square" rtlCol="0">
            <a:spAutoFit/>
          </a:bodyPr>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solidFill>
                  <a:sysClr val="windowText" lastClr="000000">
                    <a:lumMod val="75000"/>
                    <a:lumOff val="25000"/>
                  </a:sysClr>
                </a:solidFill>
                <a:latin typeface="Arial" panose="020B0604020202020204" pitchFamily="34" charset="0"/>
                <a:ea typeface="微软雅黑" panose="020B0503020204020204" pitchFamily="34" charset="-122"/>
              </a:rPr>
              <a:t>创建演示文稿后，可以根据需要设置不同的放映方式。</a:t>
            </a:r>
            <a:endParaRPr sz="16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solidFill>
                  <a:sysClr val="windowText" lastClr="000000">
                    <a:lumMod val="75000"/>
                    <a:lumOff val="25000"/>
                  </a:sysClr>
                </a:solidFill>
                <a:latin typeface="Arial" panose="020B0604020202020204" pitchFamily="34" charset="0"/>
                <a:ea typeface="微软雅黑" panose="020B0503020204020204" pitchFamily="34" charset="-122"/>
              </a:rPr>
              <a:t>（1）单击“幻灯片放映”菜单卡“开始放映幻灯片”组中的命令，或者单击窗口水平滚动条左边的“幻灯片放映”按钮 。</a:t>
            </a:r>
            <a:endParaRPr sz="16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solidFill>
                  <a:sysClr val="windowText" lastClr="000000">
                    <a:lumMod val="75000"/>
                    <a:lumOff val="25000"/>
                  </a:sysClr>
                </a:solidFill>
                <a:latin typeface="Arial" panose="020B0604020202020204" pitchFamily="34" charset="0"/>
                <a:ea typeface="微软雅黑" panose="020B0503020204020204" pitchFamily="34" charset="-122"/>
              </a:rPr>
              <a:t> （2）在放映过程中单击，将展示幻灯片的下一个画面。单击屏幕左下角的按钮可打</a:t>
            </a:r>
            <a:endParaRPr sz="16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solidFill>
                  <a:sysClr val="windowText" lastClr="000000">
                    <a:lumMod val="75000"/>
                    <a:lumOff val="25000"/>
                  </a:sysClr>
                </a:solidFill>
                <a:latin typeface="Arial" panose="020B0604020202020204" pitchFamily="34" charset="0"/>
                <a:ea typeface="微软雅黑" panose="020B0503020204020204" pitchFamily="34" charset="-122"/>
              </a:rPr>
              <a:t>开放映控制菜单。</a:t>
            </a:r>
            <a:endParaRPr sz="16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solidFill>
                  <a:sysClr val="windowText" lastClr="000000">
                    <a:lumMod val="75000"/>
                    <a:lumOff val="25000"/>
                  </a:sysClr>
                </a:solidFill>
                <a:latin typeface="Arial" panose="020B0604020202020204" pitchFamily="34" charset="0"/>
                <a:ea typeface="微软雅黑" panose="020B0503020204020204" pitchFamily="34" charset="-122"/>
              </a:rPr>
              <a:t>（3）单击控制菜单中的“结束放映”命令，返回幻灯片设计窗口。</a:t>
            </a:r>
            <a:endParaRPr sz="16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meihua_service_cache\jpg/df46793b022f3cb051c54fda20ce3bf9.jpgdf46793b022f3cb051c54fda20ce3bf9"/>
          <p:cNvPicPr>
            <a:picLocks noChangeAspect="1"/>
          </p:cNvPicPr>
          <p:nvPr>
            <p:custDataLst>
              <p:tags r:id="rId1"/>
            </p:custDataLst>
          </p:nvPr>
        </p:nvPicPr>
        <p:blipFill rotWithShape="1">
          <a:blip r:embed="rId2"/>
          <a:srcRect t="25676" b="25676"/>
          <a:stretch>
            <a:fillRect/>
          </a:stretch>
        </p:blipFill>
        <p:spPr>
          <a:xfrm>
            <a:off x="4229100" y="1028691"/>
            <a:ext cx="4229100" cy="3086119"/>
          </a:xfrm>
          <a:custGeom>
            <a:avLst/>
            <a:gdLst/>
            <a:ahLst/>
            <a:cxnLst>
              <a:cxn ang="3">
                <a:pos x="hc" y="t"/>
              </a:cxn>
              <a:cxn ang="cd2">
                <a:pos x="l" y="vc"/>
              </a:cxn>
              <a:cxn ang="cd4">
                <a:pos x="hc" y="b"/>
              </a:cxn>
              <a:cxn ang="0">
                <a:pos x="r" y="vc"/>
              </a:cxn>
            </a:cxnLst>
            <a:rect l="l" t="t" r="r" b="b"/>
            <a:pathLst>
              <a:path w="8880" h="6480">
                <a:moveTo>
                  <a:pt x="0" y="0"/>
                </a:moveTo>
                <a:lnTo>
                  <a:pt x="8880" y="0"/>
                </a:lnTo>
                <a:lnTo>
                  <a:pt x="8880" y="6480"/>
                </a:lnTo>
                <a:lnTo>
                  <a:pt x="0" y="6480"/>
                </a:lnTo>
                <a:lnTo>
                  <a:pt x="0" y="0"/>
                </a:lnTo>
                <a:close/>
              </a:path>
            </a:pathLst>
          </a:custGeom>
        </p:spPr>
      </p:pic>
      <p:sp>
        <p:nvSpPr>
          <p:cNvPr id="3" name="矩形 2"/>
          <p:cNvSpPr/>
          <p:nvPr>
            <p:custDataLst>
              <p:tags r:id="rId3"/>
            </p:custDataLst>
          </p:nvPr>
        </p:nvSpPr>
        <p:spPr>
          <a:xfrm>
            <a:off x="685800" y="742950"/>
            <a:ext cx="7086600" cy="365760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1143000" y="1123950"/>
            <a:ext cx="2790825" cy="92202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160" dirty="0">
                <a:solidFill>
                  <a:schemeClr val="accent1"/>
                </a:solidFill>
                <a:latin typeface="微软雅黑" panose="020B0503020204020204" pitchFamily="34" charset="-122"/>
                <a:ea typeface="微软雅黑" panose="020B0503020204020204" pitchFamily="34" charset="-122"/>
              </a:rPr>
              <a:t>任务2  美化活动宣传演示文稿</a:t>
            </a:r>
            <a:endParaRPr lang="zh-CN" altLang="en-US" sz="2400" b="1" spc="160" dirty="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5"/>
            </p:custDataLst>
          </p:nvPr>
        </p:nvSpPr>
        <p:spPr>
          <a:xfrm>
            <a:off x="1143000" y="2495550"/>
            <a:ext cx="2650490" cy="1379855"/>
          </a:xfrm>
          <a:prstGeom prst="rect">
            <a:avLst/>
          </a:prstGeom>
          <a:noFill/>
          <a:ln w="3175">
            <a:noFill/>
            <a:prstDash val="dash"/>
          </a:ln>
        </p:spPr>
        <p:txBody>
          <a:bodyPr wrap="square" lIns="47625" tIns="19050" rIns="47625" bIns="19050" anchor="t" anchorCtr="0">
            <a:normAutofit fontScale="6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altLang="en-US" sz="2665"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任务描述</a:t>
            </a:r>
            <a:endParaRPr lang="zh-CN" altLang="en-US" sz="2665"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79400" lvl="1" indent="0" algn="l" fontAlgn="auto">
              <a:lnSpc>
                <a:spcPct val="120000"/>
              </a:lnSpc>
              <a:spcBef>
                <a:spcPts val="0"/>
              </a:spcBef>
              <a:spcAft>
                <a:spcPts val="800"/>
              </a:spcAft>
              <a:buSzPct val="100000"/>
              <a:buNone/>
            </a:pPr>
            <a:r>
              <a:rPr lang="zh-CN" altLang="en-US"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为了增加演示文稿的宣传效果，孙红希望在上次任务的基础上，增加一些动画、超链接等从而制作出更专业的演示文稿。</a:t>
            </a:r>
            <a:endParaRPr lang="zh-CN" altLang="en-US" sz="20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27200" y="6102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会使用幻灯片母版。</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14400" y="77279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62685" y="66357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38630" y="127825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会设置幻灯片配色方案。</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14400" y="144018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62685" y="133413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21485" y="194564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会创建幻灯片超链接。</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14400" y="210629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62685" y="200025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914400" y="2771140"/>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62685" y="266509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38630" y="2611755"/>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会在幻灯片中添加动画效果以及设置幻灯片的切换效果。</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914400" y="3435985"/>
            <a:ext cx="720725" cy="40576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62685" y="3329940"/>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38630" y="3276600"/>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会设置演示文稿的放映方式。</a:t>
            </a:r>
            <a:endParaRPr lang="zh-CN" altLang="en-US" sz="1400" smtClean="0">
              <a:solidFill>
                <a:schemeClr val="tx1"/>
              </a:solidFill>
              <a:sym typeface="Arial" panose="020B0604020202020204" pitchFamily="34" charset="0"/>
            </a:endParaRPr>
          </a:p>
        </p:txBody>
      </p:sp>
      <p:sp>
        <p:nvSpPr>
          <p:cNvPr id="45" name="矩形: 圆角 29"/>
          <p:cNvSpPr/>
          <p:nvPr>
            <p:custDataLst>
              <p:tags r:id="rId16"/>
            </p:custDataLst>
          </p:nvPr>
        </p:nvSpPr>
        <p:spPr>
          <a:xfrm rot="8032692">
            <a:off x="914400" y="4101465"/>
            <a:ext cx="720725" cy="405765"/>
          </a:xfrm>
          <a:prstGeom prst="roundRect">
            <a:avLst>
              <a:gd name="adj" fmla="val 50000"/>
            </a:avLst>
          </a:prstGeom>
          <a:gradFill>
            <a:gsLst>
              <a:gs pos="0">
                <a:schemeClr val="accent1"/>
              </a:gs>
              <a:gs pos="32000">
                <a:schemeClr val="accent1">
                  <a:alpha val="5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6" name="文本框 45"/>
          <p:cNvSpPr txBox="1"/>
          <p:nvPr>
            <p:custDataLst>
              <p:tags r:id="rId17"/>
            </p:custDataLst>
          </p:nvPr>
        </p:nvSpPr>
        <p:spPr>
          <a:xfrm>
            <a:off x="1162685" y="3994785"/>
            <a:ext cx="421640" cy="431800"/>
          </a:xfrm>
          <a:prstGeom prst="rect">
            <a:avLst/>
          </a:prstGeom>
          <a:noFill/>
        </p:spPr>
        <p:txBody>
          <a:bodyPr wrap="square" rtlCol="0" anchor="ctr" anchorCtr="0">
            <a:normAutofit/>
          </a:bodyPr>
          <a:p>
            <a:pPr algn="ctr"/>
            <a:r>
              <a:rPr lang="en-US" altLang="zh-CN" sz="1600" b="1" dirty="0" smtClean="0">
                <a:solidFill>
                  <a:schemeClr val="bg1"/>
                </a:solidFill>
              </a:rPr>
              <a:t>6</a:t>
            </a:r>
            <a:endParaRPr lang="en-US" altLang="zh-CN" sz="1600" b="1" dirty="0" smtClean="0">
              <a:solidFill>
                <a:schemeClr val="bg1"/>
              </a:solidFill>
            </a:endParaRPr>
          </a:p>
        </p:txBody>
      </p:sp>
      <p:sp>
        <p:nvSpPr>
          <p:cNvPr id="47" name="文本框 46"/>
          <p:cNvSpPr txBox="1"/>
          <p:nvPr>
            <p:custDataLst>
              <p:tags r:id="rId18"/>
            </p:custDataLst>
          </p:nvPr>
        </p:nvSpPr>
        <p:spPr>
          <a:xfrm>
            <a:off x="1738630" y="3941445"/>
            <a:ext cx="5312410" cy="538480"/>
          </a:xfrm>
          <a:prstGeom prst="rect">
            <a:avLst/>
          </a:prstGeom>
          <a:noFill/>
        </p:spPr>
        <p:txBody>
          <a:bodyPr wrap="square" lIns="67500" tIns="35100" rIns="67500" bIns="35100" rtlCol="0" anchor="ctr" anchorCtr="0">
            <a:normAutofit/>
          </a:bodyPr>
          <a:p>
            <a:r>
              <a:rPr lang="en-US" altLang="zh-CN" sz="1400" dirty="0" smtClean="0">
                <a:solidFill>
                  <a:schemeClr val="tx1"/>
                </a:solidFill>
              </a:rPr>
              <a:t>6. 鼓励学生进行创意设计，培养创新能力。</a:t>
            </a:r>
            <a:endParaRPr lang="en-US" altLang="zh-CN" sz="1400" dirty="0" smtClean="0">
              <a:solidFill>
                <a:schemeClr val="tx1"/>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9"/>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20"/>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21"/>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22"/>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3"/>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4"/>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1860" y="971550"/>
            <a:ext cx="7320280" cy="478155"/>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一、演示文稿的视图模式</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533400" y="1786255"/>
            <a:ext cx="4119245" cy="2306955"/>
          </a:xfrm>
          <a:prstGeom prst="rect">
            <a:avLst/>
          </a:prstGeom>
          <a:noFill/>
        </p:spPr>
        <p:txBody>
          <a:bodyPr wrap="square" rtlCol="0">
            <a:spAutoFit/>
          </a:bodyPr>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solidFill>
                  <a:sysClr val="windowText" lastClr="000000">
                    <a:lumMod val="75000"/>
                    <a:lumOff val="25000"/>
                  </a:sysClr>
                </a:solidFill>
                <a:latin typeface="Arial" panose="020B0604020202020204" pitchFamily="34" charset="0"/>
                <a:ea typeface="微软雅黑" panose="020B0503020204020204" pitchFamily="34" charset="-122"/>
              </a:rPr>
              <a:t>1. 普通视图</a:t>
            </a:r>
            <a:endParaRPr sz="16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444500" algn="just" fontAlgn="auto">
              <a:lnSpc>
                <a:spcPct val="150000"/>
              </a:lnSpc>
              <a:spcBef>
                <a:spcPts val="0"/>
              </a:spcBef>
              <a:spcAft>
                <a:spcPts val="0"/>
              </a:spcAft>
              <a:buSzPct val="100000"/>
              <a:extLst>
                <a:ext uri="{35155182-B16C-46BC-9424-99874614C6A1}">
                  <wpsdc:indentchars xmlns:wpsdc="http://www.wps.cn/officeDocument/2017/drawingmlCustomData" val="200" checksum="909944644"/>
                </a:ext>
              </a:extLst>
            </a:pPr>
            <a:r>
              <a:rPr sz="1600" spc="150" dirty="0">
                <a:solidFill>
                  <a:sysClr val="windowText" lastClr="000000">
                    <a:lumMod val="75000"/>
                    <a:lumOff val="25000"/>
                  </a:sysClr>
                </a:solidFill>
                <a:latin typeface="Arial" panose="020B0604020202020204" pitchFamily="34" charset="0"/>
                <a:ea typeface="微软雅黑" panose="020B0503020204020204" pitchFamily="34" charset="-122"/>
              </a:rPr>
              <a:t>普通视图是主要的幻灯片编辑视图，可用于撰写和设计演示文稿。普通视图是PowerPoint 的默认视图，前面介绍 PowerPoint 2016 窗口组成时使用的就是普通视图。</a:t>
            </a:r>
            <a:endParaRPr sz="16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a:blip r:embed="rId5"/>
          <a:stretch>
            <a:fillRect/>
          </a:stretch>
        </p:blipFill>
        <p:spPr>
          <a:xfrm>
            <a:off x="4953000" y="1997075"/>
            <a:ext cx="3488690" cy="188531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1860" y="971550"/>
            <a:ext cx="7320280" cy="478155"/>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一、演示文稿的视图模式</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381000" y="1733550"/>
            <a:ext cx="4500880" cy="2327910"/>
          </a:xfrm>
          <a:prstGeom prst="rect">
            <a:avLst/>
          </a:prstGeom>
          <a:noFill/>
        </p:spPr>
        <p:txBody>
          <a:bodyPr wrap="square" rtlCol="0">
            <a:spAutoFit/>
          </a:bodyPr>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2. 大纲视图</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单击“视图”菜单卡的“演示文稿视图”组中的“大纲视图”按钮 </a:t>
            </a:r>
            <a:r>
              <a:rPr lang="en-US" sz="14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，将进入大纲视图，如图 3-2-2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3. 幻灯片浏览视图</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通过幻灯片浏览视图，用户可以以缩略图的形式查看幻灯片。在该视图中，可以用鼠标拖动幻灯片，调整演示文稿中各幻灯片的排列顺序。</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1828800" y="2343150"/>
            <a:ext cx="323850" cy="314325"/>
          </a:xfrm>
          <a:prstGeom prst="rect">
            <a:avLst/>
          </a:prstGeom>
        </p:spPr>
      </p:pic>
      <p:pic>
        <p:nvPicPr>
          <p:cNvPr id="3" name="图片 2"/>
          <p:cNvPicPr>
            <a:picLocks noChangeAspect="1"/>
          </p:cNvPicPr>
          <p:nvPr/>
        </p:nvPicPr>
        <p:blipFill>
          <a:blip r:embed="rId6"/>
          <a:stretch>
            <a:fillRect/>
          </a:stretch>
        </p:blipFill>
        <p:spPr>
          <a:xfrm>
            <a:off x="5029200" y="1809750"/>
            <a:ext cx="3594735" cy="238823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1860" y="971550"/>
            <a:ext cx="7320280" cy="478155"/>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一、演示文稿的视图模式</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381000" y="1733550"/>
            <a:ext cx="4500880" cy="2607310"/>
          </a:xfrm>
          <a:prstGeom prst="rect">
            <a:avLst/>
          </a:prstGeom>
          <a:noFill/>
        </p:spPr>
        <p:txBody>
          <a:bodyPr wrap="square" rtlCol="0">
            <a:spAutoFit/>
          </a:bodyPr>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4. 备注页视图</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在“视图”菜单卡的“演示文稿视图”组中，单击“备注页”按钮</a:t>
            </a:r>
            <a:r>
              <a:rPr lang="en-US" sz="14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 进入备注页视图状态，如图 3-2-4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5. 阅读视图和幻灯片放映视图</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3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阅读视图与幻灯片放映视图十分相似，都是用来实际播放演示文稿的。二者不同的是，阅读视图主要用于播放给作者自己看，以达到审阅的目的。</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5105400" y="1904365"/>
            <a:ext cx="3572510" cy="2367280"/>
          </a:xfrm>
          <a:prstGeom prst="rect">
            <a:avLst/>
          </a:prstGeom>
        </p:spPr>
      </p:pic>
      <p:pic>
        <p:nvPicPr>
          <p:cNvPr id="6" name="图片 5"/>
          <p:cNvPicPr>
            <a:picLocks noChangeAspect="1"/>
          </p:cNvPicPr>
          <p:nvPr/>
        </p:nvPicPr>
        <p:blipFill>
          <a:blip r:embed="rId6"/>
          <a:stretch>
            <a:fillRect/>
          </a:stretch>
        </p:blipFill>
        <p:spPr>
          <a:xfrm>
            <a:off x="1600200" y="2343150"/>
            <a:ext cx="283845" cy="32385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01</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191000" y="1733550"/>
            <a:ext cx="4511040" cy="110744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单元三　演示文稿制作</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964180"/>
            <a:ext cx="3529330" cy="64579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just" fontAlgn="auto">
              <a:lnSpc>
                <a:spcPct val="15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制作活动宣传演示文稿</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fontAlgn="auto">
              <a:lnSpc>
                <a:spcPct val="15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美化活动宣传演示文稿</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38200" y="1047750"/>
            <a:ext cx="7320280" cy="340995"/>
          </a:xfrm>
          <a:prstGeom prst="rect">
            <a:avLst/>
          </a:prstGeom>
          <a:noFill/>
        </p:spPr>
        <p:txBody>
          <a:bodyPr wrap="square" rtlCol="0" anchor="b">
            <a:noAutofit/>
          </a:bodyPr>
          <a:p>
            <a:pPr marL="0" indent="0" algn="ctr">
              <a:lnSpc>
                <a:spcPct val="120000"/>
              </a:lnSpc>
              <a:spcBef>
                <a:spcPts val="0"/>
              </a:spcBef>
              <a:spcAft>
                <a:spcPts val="0"/>
              </a:spcAft>
              <a:buSzPct val="100000"/>
            </a:pPr>
            <a:r>
              <a:rPr lang="zh-CN" altLang="en-US" sz="1700" b="1" spc="300" dirty="0">
                <a:solidFill>
                  <a:srgbClr val="7EA9B2"/>
                </a:solidFill>
                <a:latin typeface="Arial" panose="020B0604020202020204" pitchFamily="34" charset="0"/>
                <a:ea typeface="微软雅黑" panose="020B0503020204020204" pitchFamily="34" charset="-122"/>
                <a:sym typeface="+mn-ea"/>
              </a:rPr>
              <a:t>二、使用母版</a:t>
            </a:r>
            <a:endParaRPr lang="zh-CN" altLang="en-US" sz="170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381000" y="1581150"/>
            <a:ext cx="4570730" cy="2584450"/>
          </a:xfrm>
          <a:prstGeom prst="rect">
            <a:avLst/>
          </a:prstGeom>
          <a:noFill/>
        </p:spPr>
        <p:txBody>
          <a:bodyPr wrap="square" rtlCol="0">
            <a:spAutoFit/>
          </a:bodyPr>
          <a:p>
            <a:pPr marL="0" lvl="0" indent="342900" algn="just" fontAlgn="auto">
              <a:lnSpc>
                <a:spcPct val="150000"/>
              </a:lnSpc>
              <a:spcBef>
                <a:spcPts val="0"/>
              </a:spcBef>
              <a:spcAft>
                <a:spcPts val="0"/>
              </a:spcAft>
              <a:buSzPct val="100000"/>
              <a:extLst>
                <a:ext uri="{35155182-B16C-46BC-9424-99874614C6A1}">
                  <wpsdc:indentchars xmlns:wpsdc="http://www.wps.cn/officeDocument/2017/drawingmlCustomData" val="200" checksum="758948160"/>
                </a:ext>
              </a:extLst>
            </a:pPr>
            <a:r>
              <a:rPr sz="1200" b="1" spc="150" dirty="0">
                <a:solidFill>
                  <a:srgbClr val="00AFE1"/>
                </a:solidFill>
                <a:latin typeface="Arial" panose="020B0604020202020204" pitchFamily="34" charset="0"/>
                <a:ea typeface="微软雅黑" panose="020B0503020204020204" pitchFamily="34" charset="-122"/>
              </a:rPr>
              <a:t>1. 幻灯片母版</a:t>
            </a:r>
            <a:endParaRPr sz="1200" b="1" spc="150" dirty="0">
              <a:solidFill>
                <a:srgbClr val="00AFE1"/>
              </a:solidFill>
              <a:latin typeface="Arial" panose="020B0604020202020204" pitchFamily="34" charset="0"/>
              <a:ea typeface="微软雅黑" panose="020B0503020204020204" pitchFamily="34" charset="-122"/>
            </a:endParaRPr>
          </a:p>
          <a:p>
            <a:pPr marL="0" lvl="0" indent="342900" algn="just" fontAlgn="auto">
              <a:lnSpc>
                <a:spcPct val="150000"/>
              </a:lnSpc>
              <a:spcBef>
                <a:spcPts val="0"/>
              </a:spcBef>
              <a:spcAft>
                <a:spcPts val="0"/>
              </a:spcAft>
              <a:buSzPct val="100000"/>
              <a:extLst>
                <a:ext uri="{35155182-B16C-46BC-9424-99874614C6A1}">
                  <wpsdc:indentchars xmlns:wpsdc="http://www.wps.cn/officeDocument/2017/drawingmlCustomData" val="200" checksum="758948160"/>
                </a:ext>
              </a:extLst>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rPr>
              <a:t>（1）单击“视图”菜单卡“母版视图”组中的“幻灯片母版”图标 ，切换到幻灯片母版视图，如图 3-2-6 所示。</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42900" algn="just" fontAlgn="auto">
              <a:lnSpc>
                <a:spcPct val="150000"/>
              </a:lnSpc>
              <a:spcBef>
                <a:spcPts val="0"/>
              </a:spcBef>
              <a:spcAft>
                <a:spcPts val="0"/>
              </a:spcAft>
              <a:buSzPct val="100000"/>
              <a:extLst>
                <a:ext uri="{35155182-B16C-46BC-9424-99874614C6A1}">
                  <wpsdc:indentchars xmlns:wpsdc="http://www.wps.cn/officeDocument/2017/drawingmlCustomData" val="200" checksum="758948160"/>
                </a:ext>
              </a:extLst>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rPr>
              <a:t>（2）在左侧窗格中，单击选择希望修改的具体版式将其显示到版式编辑区，然后就可以像修改普通幻灯片一样修改其中的内容了（如字体、颜色、各元素的位置、背景色、添加修饰图片等）。</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42900" algn="just" fontAlgn="auto">
              <a:lnSpc>
                <a:spcPct val="150000"/>
              </a:lnSpc>
              <a:spcBef>
                <a:spcPts val="0"/>
              </a:spcBef>
              <a:spcAft>
                <a:spcPts val="0"/>
              </a:spcAft>
              <a:buSzPct val="100000"/>
              <a:extLst>
                <a:ext uri="{35155182-B16C-46BC-9424-99874614C6A1}">
                  <wpsdc:indentchars xmlns:wpsdc="http://www.wps.cn/officeDocument/2017/drawingmlCustomData" val="200" checksum="758948160"/>
                </a:ext>
              </a:extLst>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rPr>
              <a:t>（3）单击“幻灯片母版”临时菜单卡功能区最右侧“关闭母版视图”按钮，可返回原视图状态。</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 5"/>
          <p:cNvPicPr>
            <a:picLocks noChangeAspect="1"/>
          </p:cNvPicPr>
          <p:nvPr/>
        </p:nvPicPr>
        <p:blipFill>
          <a:blip r:embed="rId5"/>
          <a:stretch>
            <a:fillRect/>
          </a:stretch>
        </p:blipFill>
        <p:spPr>
          <a:xfrm>
            <a:off x="5257800" y="1885950"/>
            <a:ext cx="3816350" cy="234505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38200" y="742950"/>
            <a:ext cx="7320280" cy="340995"/>
          </a:xfrm>
          <a:prstGeom prst="rect">
            <a:avLst/>
          </a:prstGeom>
          <a:noFill/>
        </p:spPr>
        <p:txBody>
          <a:bodyPr wrap="square" rtlCol="0" anchor="b">
            <a:noAutofit/>
          </a:bodyPr>
          <a:p>
            <a:pPr marL="0" indent="0" algn="ctr">
              <a:lnSpc>
                <a:spcPct val="120000"/>
              </a:lnSpc>
              <a:spcBef>
                <a:spcPts val="0"/>
              </a:spcBef>
              <a:spcAft>
                <a:spcPts val="0"/>
              </a:spcAft>
              <a:buSzPct val="100000"/>
            </a:pPr>
            <a:r>
              <a:rPr lang="zh-CN" altLang="en-US" sz="1700" b="1" spc="300" dirty="0">
                <a:solidFill>
                  <a:srgbClr val="7EA9B2"/>
                </a:solidFill>
                <a:latin typeface="Arial" panose="020B0604020202020204" pitchFamily="34" charset="0"/>
                <a:ea typeface="微软雅黑" panose="020B0503020204020204" pitchFamily="34" charset="-122"/>
                <a:sym typeface="+mn-ea"/>
              </a:rPr>
              <a:t>二、使用母版</a:t>
            </a:r>
            <a:endParaRPr lang="zh-CN" altLang="en-US" sz="1700"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533400" y="1083945"/>
            <a:ext cx="8536940" cy="1476375"/>
          </a:xfrm>
          <a:prstGeom prst="rect">
            <a:avLst/>
          </a:prstGeom>
          <a:noFill/>
        </p:spPr>
        <p:txBody>
          <a:bodyPr wrap="square" rtlCol="0">
            <a:spAutoFit/>
          </a:bodyPr>
          <a:p>
            <a:pPr marL="0" lvl="0" indent="342900" algn="just" fontAlgn="auto">
              <a:lnSpc>
                <a:spcPct val="150000"/>
              </a:lnSpc>
              <a:spcBef>
                <a:spcPts val="0"/>
              </a:spcBef>
              <a:spcAft>
                <a:spcPts val="0"/>
              </a:spcAft>
              <a:buSzPct val="100000"/>
              <a:extLst>
                <a:ext uri="{35155182-B16C-46BC-9424-99874614C6A1}">
                  <wpsdc:indentchars xmlns:wpsdc="http://www.wps.cn/officeDocument/2017/drawingmlCustomData" val="200" checksum="758948160"/>
                </a:ext>
              </a:extLst>
            </a:pPr>
            <a:r>
              <a:rPr sz="1200" b="1" spc="150" dirty="0">
                <a:solidFill>
                  <a:srgbClr val="00AFE1"/>
                </a:solidFill>
                <a:latin typeface="Arial" panose="020B0604020202020204" pitchFamily="34" charset="0"/>
                <a:ea typeface="微软雅黑" panose="020B0503020204020204" pitchFamily="34" charset="-122"/>
              </a:rPr>
              <a:t>2. 讲义母版</a:t>
            </a:r>
            <a:endParaRPr sz="1200" b="1" spc="150" dirty="0">
              <a:solidFill>
                <a:srgbClr val="00AFE1"/>
              </a:solidFill>
              <a:latin typeface="Arial" panose="020B0604020202020204" pitchFamily="34" charset="0"/>
              <a:ea typeface="微软雅黑" panose="020B0503020204020204" pitchFamily="34" charset="-122"/>
            </a:endParaRPr>
          </a:p>
          <a:p>
            <a:pPr marL="0" lvl="0" indent="342900" algn="just" fontAlgn="auto">
              <a:lnSpc>
                <a:spcPct val="150000"/>
              </a:lnSpc>
              <a:spcBef>
                <a:spcPts val="0"/>
              </a:spcBef>
              <a:spcAft>
                <a:spcPts val="0"/>
              </a:spcAft>
              <a:buSzPct val="100000"/>
              <a:extLst>
                <a:ext uri="{35155182-B16C-46BC-9424-99874614C6A1}">
                  <wpsdc:indentchars xmlns:wpsdc="http://www.wps.cn/officeDocument/2017/drawingmlCustomData" val="200" checksum="758948160"/>
                </a:ext>
              </a:extLst>
            </a:pPr>
            <a:r>
              <a:rPr sz="1200" spc="150" dirty="0">
                <a:solidFill>
                  <a:schemeClr val="tx2"/>
                </a:solidFill>
                <a:latin typeface="Arial" panose="020B0604020202020204" pitchFamily="34" charset="0"/>
                <a:ea typeface="微软雅黑" panose="020B0503020204020204" pitchFamily="34" charset="-122"/>
              </a:rPr>
              <a:t>讲义母版用于多张幻灯片打印在一张纸上时排版使用。</a:t>
            </a:r>
            <a:endParaRPr sz="1200" spc="150" dirty="0">
              <a:solidFill>
                <a:srgbClr val="00AFE1"/>
              </a:solidFill>
              <a:latin typeface="Arial" panose="020B0604020202020204" pitchFamily="34" charset="0"/>
              <a:ea typeface="微软雅黑" panose="020B0503020204020204" pitchFamily="34" charset="-122"/>
            </a:endParaRPr>
          </a:p>
          <a:p>
            <a:pPr marL="0" lvl="0" indent="342900" algn="just" fontAlgn="auto">
              <a:lnSpc>
                <a:spcPct val="150000"/>
              </a:lnSpc>
              <a:spcBef>
                <a:spcPts val="0"/>
              </a:spcBef>
              <a:spcAft>
                <a:spcPts val="0"/>
              </a:spcAft>
              <a:buSzPct val="100000"/>
              <a:extLst>
                <a:ext uri="{35155182-B16C-46BC-9424-99874614C6A1}">
                  <wpsdc:indentchars xmlns:wpsdc="http://www.wps.cn/officeDocument/2017/drawingmlCustomData" val="200" checksum="758948160"/>
                </a:ext>
              </a:extLst>
            </a:pPr>
            <a:r>
              <a:rPr sz="1200" b="1" spc="150" dirty="0">
                <a:solidFill>
                  <a:srgbClr val="00AFE1"/>
                </a:solidFill>
                <a:latin typeface="Arial" panose="020B0604020202020204" pitchFamily="34" charset="0"/>
                <a:ea typeface="微软雅黑" panose="020B0503020204020204" pitchFamily="34" charset="-122"/>
              </a:rPr>
              <a:t>3. 备注母版</a:t>
            </a:r>
            <a:endParaRPr sz="1200" b="1" spc="150" dirty="0">
              <a:solidFill>
                <a:srgbClr val="00AFE1"/>
              </a:solidFill>
              <a:latin typeface="Arial" panose="020B0604020202020204" pitchFamily="34" charset="0"/>
              <a:ea typeface="微软雅黑" panose="020B0503020204020204" pitchFamily="34" charset="-122"/>
            </a:endParaRPr>
          </a:p>
          <a:p>
            <a:pPr marL="0" lvl="0" indent="3429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758948160"/>
                </a:ext>
              </a:extLst>
            </a:pPr>
            <a:r>
              <a:rPr sz="1200" spc="150" dirty="0">
                <a:solidFill>
                  <a:schemeClr val="tx2"/>
                </a:solidFill>
                <a:latin typeface="Arial" panose="020B0604020202020204" pitchFamily="34" charset="0"/>
                <a:ea typeface="微软雅黑" panose="020B0503020204020204" pitchFamily="34" charset="-122"/>
              </a:rPr>
              <a:t>备注母版与前面介绍过的备注页视图十分相似。备注页视图是用于直接编辑具体备注内容的，而备注母版则用于为演示文稿中所有备注页设置统一的外观格式。</a:t>
            </a:r>
            <a:endParaRPr sz="1200" spc="150" dirty="0">
              <a:solidFill>
                <a:schemeClr val="tx2"/>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1371600" y="2595880"/>
            <a:ext cx="2780665" cy="1798320"/>
          </a:xfrm>
          <a:prstGeom prst="rect">
            <a:avLst/>
          </a:prstGeom>
        </p:spPr>
      </p:pic>
      <p:pic>
        <p:nvPicPr>
          <p:cNvPr id="3" name="图片 2"/>
          <p:cNvPicPr>
            <a:picLocks noChangeAspect="1"/>
          </p:cNvPicPr>
          <p:nvPr/>
        </p:nvPicPr>
        <p:blipFill>
          <a:blip r:embed="rId6"/>
          <a:stretch>
            <a:fillRect/>
          </a:stretch>
        </p:blipFill>
        <p:spPr>
          <a:xfrm>
            <a:off x="4572000" y="2595880"/>
            <a:ext cx="3371850" cy="183769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37392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37392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37392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505460" y="505460"/>
            <a:ext cx="5143500" cy="41332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029200" y="257175"/>
            <a:ext cx="3270250" cy="494030"/>
          </a:xfrm>
          <a:prstGeom prst="rect">
            <a:avLst/>
          </a:prstGeom>
          <a:ln w="12700">
            <a:miter lim="400000"/>
          </a:ln>
        </p:spPr>
        <p:txBody>
          <a:bodyPr wrap="square" lIns="67500" tIns="35100" rIns="67500" bIns="35100" anchor="ctr">
            <a:noAutofit/>
          </a:bodyPr>
          <a:lstStyle>
            <a:lvl1pPr>
              <a:defRPr sz="5900"/>
            </a:lvl1pPr>
          </a:lstStyle>
          <a:p>
            <a:pPr lvl="0" algn="ctr">
              <a:lnSpc>
                <a:spcPct val="120000"/>
              </a:lnSpc>
              <a:defRPr/>
            </a:pPr>
            <a:r>
              <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三、选择动画样式</a:t>
            </a:r>
            <a:endPar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4724400" y="1047750"/>
            <a:ext cx="4104005" cy="3624580"/>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（1）选中幻灯片中希望设置动画的对象（如文本框、图片、SmartArt 图形等）。</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（2）单击“动画”菜单卡，其中有用于幻灯片中对象动画设置的工具，如图3-2-9 所示。</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（3）在“动画”组的动画样式列表中单击选择需要的样式，单击“预览”图标 ，可在幻灯片编辑窗口查看动画的实际效果。</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（4）如果希望使用更多的动画样式，可以单击“高级动画”组中的“添加动画”图标 ，显示动画列表，如图 3-2-10 所示，单击需要的动画。</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152400" y="971550"/>
            <a:ext cx="3854450" cy="773430"/>
          </a:xfrm>
          <a:prstGeom prst="rect">
            <a:avLst/>
          </a:prstGeom>
        </p:spPr>
      </p:pic>
      <p:pic>
        <p:nvPicPr>
          <p:cNvPr id="12" name="图片 11"/>
          <p:cNvPicPr>
            <a:picLocks noChangeAspect="1"/>
          </p:cNvPicPr>
          <p:nvPr/>
        </p:nvPicPr>
        <p:blipFill>
          <a:blip r:embed="rId9"/>
          <a:stretch>
            <a:fillRect/>
          </a:stretch>
        </p:blipFill>
        <p:spPr>
          <a:xfrm>
            <a:off x="248285" y="2038350"/>
            <a:ext cx="3758565" cy="272859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524000" y="1047750"/>
            <a:ext cx="3277870" cy="3119755"/>
          </a:xfrm>
          <a:prstGeom prst="rect">
            <a:avLst/>
          </a:prstGeom>
          <a:noFill/>
        </p:spPr>
        <p:txBody>
          <a:bodyPr>
            <a:noAutofit/>
          </a:bodyPr>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（1）选择一个已设置动画样式的文本框。</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（2）单击“动画”组中的“效果选项”图标 ，将显示下拉选项，如图 3-2-11 所示，选项中主要包括了“方向”和“序列”两类命令。</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（3）单击“高级动画”组中的“动画窗格”按钮，将在 PowerPoint 主窗口右侧显示“动画窗格”面板，如图 3-2-12 所示，其中列出了按照执行顺序排列的各对象的动画设置情况，在选择了某项后，单击窗格中“重新排序”的上下箭头按钮可调整播放顺序。</a:t>
            </a:r>
            <a:endParaRPr sz="12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752533" y="573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四、设置动画效果</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7"/>
          <a:stretch>
            <a:fillRect/>
          </a:stretch>
        </p:blipFill>
        <p:spPr>
          <a:xfrm>
            <a:off x="5105400" y="895350"/>
            <a:ext cx="3247390" cy="2080895"/>
          </a:xfrm>
          <a:prstGeom prst="rect">
            <a:avLst/>
          </a:prstGeom>
        </p:spPr>
      </p:pic>
      <p:pic>
        <p:nvPicPr>
          <p:cNvPr id="4" name="图片 3"/>
          <p:cNvPicPr>
            <a:picLocks noChangeAspect="1"/>
          </p:cNvPicPr>
          <p:nvPr/>
        </p:nvPicPr>
        <p:blipFill>
          <a:blip r:embed="rId8"/>
          <a:stretch>
            <a:fillRect/>
          </a:stretch>
        </p:blipFill>
        <p:spPr>
          <a:xfrm>
            <a:off x="5169535" y="2976245"/>
            <a:ext cx="3183255" cy="200025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676400" y="1200150"/>
            <a:ext cx="4333875" cy="2837815"/>
          </a:xfrm>
          <a:prstGeom prst="rect">
            <a:avLst/>
          </a:prstGeom>
          <a:noFill/>
        </p:spPr>
        <p:txBody>
          <a:bodyPr>
            <a:noAutofit/>
          </a:bodyPr>
          <a:p>
            <a:pPr marL="285750" lvl="0" indent="-285750" algn="just">
              <a:lnSpc>
                <a:spcPct val="15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（4）单击“高级动画”组中的“触发”按钮，可在弹出的下拉列表中选择动画开始的特殊条件。</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（5）在“动画”菜单卡的“计时”组中，设置动画的“持续时间”（播放时间）和“延迟”时间（条件满足后，多长时间开始播放动画），可以满足怎样的条件开始显示动画。</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5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（6）如果希望在动画出现时能伴随播放某种声音加以强调，可以在“动画”菜单卡中单击“动画”组右下角的功能图标 ，在显示出来的对话框的“效果”选项卡中选择，如图 3-2-13 所示。</a:t>
            </a:r>
            <a:endParaRPr sz="12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752533" y="573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四、设置动画效果</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7"/>
          <a:stretch>
            <a:fillRect/>
          </a:stretch>
        </p:blipFill>
        <p:spPr>
          <a:xfrm>
            <a:off x="6019800" y="1795780"/>
            <a:ext cx="2961640" cy="188976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2880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685800" y="1223010"/>
            <a:ext cx="7924165" cy="34080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047365" cy="7683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15976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五、设置幻灯片切换效果</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865505" y="1504950"/>
            <a:ext cx="4303395" cy="2912110"/>
          </a:xfrm>
          <a:prstGeom prst="rect">
            <a:avLst/>
          </a:prstGeom>
        </p:spPr>
        <p:txBody>
          <a:bodyPr vert="horz" wrap="square" lIns="67500" tIns="0" rIns="67500" bIns="35100" anchor="t" anchorCtr="0">
            <a:spAutoFit/>
          </a:bodyPr>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（1）选定要设置切换效果的一张或多张幻灯片。</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（2）单击“切换”菜单卡，如图 3-2-14 所示，在“切换到此幻灯片”组中单击选择某切换效果后，可将该效果应用到当前选定的幻灯片中。</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（3）在“切换”菜单卡的“计时”组中，可以设置幻灯片切换所用时长、切换幻灯片时是否使用音效及使用何种音效。</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（4）在“换片方式”栏中，可以选择是通过单击执行换片，还是按固定的时间自动换片。</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（5）选择某切换效果后，单击“计时”组中的“全部应用”，可将选定的切换效果应用到演示文稿包含的所有幻灯片中。</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5"/>
          <a:stretch>
            <a:fillRect/>
          </a:stretch>
        </p:blipFill>
        <p:spPr>
          <a:xfrm>
            <a:off x="5334000" y="2114550"/>
            <a:ext cx="3107690" cy="1901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2880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685800" y="1223010"/>
            <a:ext cx="7924165" cy="34080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047365" cy="7683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15976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六、设置超链接</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865505" y="1352550"/>
            <a:ext cx="3934460" cy="3152140"/>
          </a:xfrm>
          <a:prstGeom prst="rect">
            <a:avLst/>
          </a:prstGeom>
        </p:spPr>
        <p:txBody>
          <a:bodyPr vert="horz" wrap="square" lIns="67500" tIns="0" rIns="67500" bIns="35100" anchor="t" anchorCtr="0">
            <a:spAutoFit/>
          </a:bodyPr>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创建超链接的操作步骤如下。</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（1）在普通视图中选择代表超链接起点的文本对象。</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（2）单击“插入”菜单卡中的“超链接”按钮，将打开“插入超链接”对话框，如图 3-2-15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（3）在对话框中，选择需要的链接文件，如原有文件或网页、本文档中的位置、新建文档、电子邮件地址等。本例选择了本文档中的幻灯片。</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（4）单击“屏幕提示”按钮，设置鼠标停留在超链接对象上时显示的文本。</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（5）单击“确定”按钮后，返回到普通视图中，可以看到原选中创建超链接的文本字体颜色改变，并加上了下划线。</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4876800" y="2038350"/>
            <a:ext cx="3652520" cy="1824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2880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685800" y="1223010"/>
            <a:ext cx="7924165" cy="34080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047365" cy="7683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15976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七、隐藏幻灯片</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990600" y="1809750"/>
            <a:ext cx="3312795" cy="229679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（1）单击“幻灯片浏览视图”按钮 ，进入幻灯片浏览视图状态。</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（2）选中需隐藏的幻灯片。</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（3）单击“幻灯片放映”菜单卡中“设置”组中的“隐藏幻灯片”按钮，如图 3-2-16 所示，被选定的幻灯片在放映时就会被隐藏。</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4495800" y="1809750"/>
            <a:ext cx="3750945" cy="2150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2880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685800" y="1223010"/>
            <a:ext cx="7924165" cy="34080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956050" cy="10350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38200" y="212090"/>
            <a:ext cx="4442460" cy="647065"/>
          </a:xfrm>
          <a:prstGeom prst="rect">
            <a:avLst/>
          </a:prstGeom>
          <a:noFill/>
        </p:spPr>
        <p:txBody>
          <a:bodyPr wrap="square" rtlCol="0" anchor="ctr" anchorCtr="0">
            <a:normAutofit fontScale="90000"/>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八、广播幻灯片和自定义放映幻灯片</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914400" y="1524635"/>
            <a:ext cx="3798570" cy="2910205"/>
          </a:xfrm>
          <a:prstGeom prst="rect">
            <a:avLst/>
          </a:prstGeom>
        </p:spPr>
        <p:txBody>
          <a:bodyPr vert="horz" wrap="square" lIns="67500" tIns="0" rIns="67500" bIns="35100" anchor="t" anchorCtr="0">
            <a:spAutoFit/>
          </a:bodyPr>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广播幻灯片可以使用户通过网络与远程的受众分享演示文稿，使用广播幻灯片需要拥有一个 Windows Live ID 账号，使用该账号可以通过“PowerPoint 广播服务”（PowerPoint Broadcast Service）将演示文稿分享到网络，并获取“分享链接”地址。</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（1）单击“幻灯片放映”菜单卡“开始放映幻灯片”组中的“自定义幻灯片放映”按钮，在下拉列表中单击“自定义放映”命令。</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（2）在弹出的“自定义放映”对话框中，如图 3-2-17 所示，单击“新建”按钮。</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（3）在“定义自定义放映”对话框中，设置播放哪些幻灯片、按怎样的顺序播放。</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5029200" y="2068830"/>
            <a:ext cx="3390265" cy="1865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2880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685800" y="1223010"/>
            <a:ext cx="7924165" cy="34080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956050" cy="10350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38200" y="212090"/>
            <a:ext cx="444246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九、设置放映方式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4"/>
          <a:stretch>
            <a:fillRect/>
          </a:stretch>
        </p:blipFill>
        <p:spPr>
          <a:xfrm>
            <a:off x="4953000" y="1504950"/>
            <a:ext cx="3316605" cy="3013710"/>
          </a:xfrm>
          <a:prstGeom prst="rect">
            <a:avLst/>
          </a:prstGeom>
        </p:spPr>
      </p:pic>
      <p:grpSp>
        <p:nvGrpSpPr>
          <p:cNvPr id="6" name="组合 5"/>
          <p:cNvGrpSpPr/>
          <p:nvPr/>
        </p:nvGrpSpPr>
        <p:grpSpPr>
          <a:xfrm>
            <a:off x="1143000" y="1600835"/>
            <a:ext cx="3141980" cy="2672080"/>
            <a:chOff x="1440" y="2401"/>
            <a:chExt cx="4948" cy="4208"/>
          </a:xfrm>
        </p:grpSpPr>
        <p:sp>
          <p:nvSpPr>
            <p:cNvPr id="13" name="文本框 12"/>
            <p:cNvSpPr txBox="1"/>
            <p:nvPr>
              <p:custDataLst>
                <p:tags r:id="rId5"/>
              </p:custDataLst>
            </p:nvPr>
          </p:nvSpPr>
          <p:spPr>
            <a:xfrm>
              <a:off x="1440" y="2401"/>
              <a:ext cx="4948" cy="4209"/>
            </a:xfrm>
            <a:prstGeom prst="rect">
              <a:avLst/>
            </a:prstGeom>
          </p:spPr>
          <p:txBody>
            <a:bodyPr vert="horz" wrap="square" lIns="67500" tIns="0" rIns="67500" bIns="35100" anchor="t" anchorCtr="0">
              <a:spAutoFit/>
            </a:bodyPr>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（1）单击“幻灯片放映”菜单卡“设置”组中的“设置幻灯片放映”按钮 </a:t>
              </a:r>
              <a:r>
                <a:rPr lang="en-US" altLang="zh-CN" sz="1200" spc="150">
                  <a:latin typeface="Arial" panose="020B0604020202020204" pitchFamily="34" charset="0"/>
                  <a:ea typeface="微软雅黑" panose="020B0503020204020204" pitchFamily="34" charset="-122"/>
                  <a:sym typeface="Arial" panose="020B0604020202020204" pitchFamily="34" charset="0"/>
                </a:rPr>
                <a:t>   </a:t>
              </a:r>
              <a:r>
                <a:rPr lang="zh-CN" altLang="en-US" sz="1200" spc="150">
                  <a:latin typeface="Arial" panose="020B0604020202020204" pitchFamily="34" charset="0"/>
                  <a:ea typeface="微软雅黑" panose="020B0503020204020204" pitchFamily="34" charset="-122"/>
                  <a:sym typeface="Arial" panose="020B0604020202020204" pitchFamily="34" charset="0"/>
                </a:rPr>
                <a:t>，将显示“设置放映方式”对话框，如图 3-2-18 所示，可以选择放映类型、放映哪些幻灯片或使用哪个自定义放映。</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（2）在“放映选项”栏中，可以指定是否使用循环放映、是否使用旁白、放映时是否加载动画，以及绘图笔或激光笔的颜色。</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（3）在“换片方式”栏中，可以指定是“手动”放映还是使用排练计时。</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6"/>
            <a:stretch>
              <a:fillRect/>
            </a:stretch>
          </p:blipFill>
          <p:spPr>
            <a:xfrm>
              <a:off x="5880" y="2730"/>
              <a:ext cx="379" cy="44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518920"/>
            <a:ext cx="3733800" cy="350456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20607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1" y="15191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5931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683125" y="2190750"/>
            <a:ext cx="3465830" cy="275653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随着计算机和多媒体设备的普及，现在越来越多地使用演示文稿进行教学、做汇报、推荐产品等。PowerPoint（简称 PPT）就是一个演示文稿制作软件。</a:t>
            </a:r>
            <a:endParaRPr lang="zh-CN" altLang="en-US" sz="1050" spc="150" dirty="0">
              <a:solidFill>
                <a:srgbClr val="FFFFFF"/>
              </a:solidFill>
              <a:latin typeface="微软雅黑" panose="020B0503020204020204" pitchFamily="34" charset="-122"/>
              <a:ea typeface="微软雅黑" panose="020B0503020204020204" pitchFamily="34" charset="-122"/>
            </a:endParaRPr>
          </a:p>
          <a:p>
            <a:pPr marL="0" indent="304800" algn="just" fontAlgn="auto">
              <a:lnSpc>
                <a:spcPct val="120000"/>
              </a:lnSpc>
              <a:buNone/>
              <a:extLst>
                <a:ext uri="{35155182-B16C-46BC-9424-99874614C6A1}">
                  <wpsdc:indentchars xmlns:wpsdc="http://www.wps.cn/officeDocument/2017/drawingmlCustomData" val="200" checksum="2875442453"/>
                </a:ext>
              </a:extLst>
            </a:pPr>
            <a:r>
              <a:rPr lang="zh-CN" altLang="en-US" sz="1050" spc="150" dirty="0">
                <a:solidFill>
                  <a:srgbClr val="FFFFFF"/>
                </a:solidFill>
                <a:latin typeface="微软雅黑" panose="020B0503020204020204" pitchFamily="34" charset="-122"/>
                <a:ea typeface="微软雅黑" panose="020B0503020204020204" pitchFamily="34" charset="-122"/>
              </a:rPr>
              <a:t>PowerPoint 和 Word、Excel 等 应 用 软 件 一 样， 都 是 Microsoft 公司推出的 Office 系列产品之一，主要用于演示文稿的创建，即幻灯片的制作。使用PowerPoint 能够制作出集文字、图形、图像、声音以及视频剪辑等多媒体元素于一体的演示文稿，把自己所要表达的信息组织在一组图文并茂的画面中，来更好地介绍公司的产品、展示自己的学术成果，不但具有生动活泼、形象逼真的动画效果，而且具有很强的感染力。</a:t>
            </a:r>
            <a:endParaRPr lang="zh-CN" altLang="en-US" sz="105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2880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685800" y="1223010"/>
            <a:ext cx="7924165" cy="34080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956050" cy="10350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38200" y="212090"/>
            <a:ext cx="444246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十、录制幻灯片演示</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4"/>
            </p:custDataLst>
          </p:nvPr>
        </p:nvSpPr>
        <p:spPr>
          <a:xfrm>
            <a:off x="1143000" y="1600835"/>
            <a:ext cx="3175635" cy="2620010"/>
          </a:xfrm>
          <a:prstGeom prst="rect">
            <a:avLst/>
          </a:prstGeom>
        </p:spPr>
        <p:txBody>
          <a:bodyPr vert="horz" wrap="square" lIns="67500" tIns="0" rIns="67500" bIns="35100" anchor="t" anchorCtr="0">
            <a:spAutoFit/>
          </a:bodyPr>
          <a:p>
            <a:pPr algn="just">
              <a:lnSpc>
                <a:spcPct val="150000"/>
              </a:lnSpc>
              <a:spcBef>
                <a:spcPts val="0"/>
              </a:spcBef>
              <a:spcAft>
                <a:spcPts val="0"/>
              </a:spcAft>
            </a:pPr>
            <a:r>
              <a:rPr sz="1400" spc="150">
                <a:latin typeface="Arial" panose="020B0604020202020204" pitchFamily="34" charset="0"/>
                <a:ea typeface="微软雅黑" panose="020B0503020204020204" pitchFamily="34" charset="-122"/>
                <a:sym typeface="Arial" panose="020B0604020202020204" pitchFamily="34" charset="0"/>
              </a:rPr>
              <a:t>（1）单击“幻灯片放映”菜单卡“设置”组中的“录制幻灯片演示”按钮</a:t>
            </a:r>
            <a:r>
              <a:rPr lang="en-US" sz="1400" spc="150">
                <a:latin typeface="Arial" panose="020B0604020202020204" pitchFamily="34" charset="0"/>
                <a:ea typeface="微软雅黑" panose="020B0503020204020204" pitchFamily="34" charset="-122"/>
                <a:sym typeface="Arial" panose="020B0604020202020204" pitchFamily="34" charset="0"/>
              </a:rPr>
              <a:t>   </a:t>
            </a:r>
            <a:r>
              <a:rPr sz="1400" spc="150">
                <a:latin typeface="Arial" panose="020B0604020202020204" pitchFamily="34" charset="0"/>
                <a:ea typeface="微软雅黑" panose="020B0503020204020204" pitchFamily="34" charset="-122"/>
                <a:sym typeface="Arial" panose="020B0604020202020204" pitchFamily="34" charset="0"/>
              </a:rPr>
              <a:t> ，或者单击其旁的下拉箭头 </a:t>
            </a:r>
            <a:r>
              <a:rPr lang="en-US" sz="1400" spc="150">
                <a:latin typeface="Arial" panose="020B0604020202020204" pitchFamily="34" charset="0"/>
                <a:ea typeface="微软雅黑" panose="020B0503020204020204" pitchFamily="34" charset="-122"/>
                <a:sym typeface="Arial" panose="020B0604020202020204" pitchFamily="34" charset="0"/>
              </a:rPr>
              <a:t>  </a:t>
            </a:r>
            <a:r>
              <a:rPr sz="1400" spc="150">
                <a:latin typeface="Arial" panose="020B0604020202020204" pitchFamily="34" charset="0"/>
                <a:ea typeface="微软雅黑" panose="020B0503020204020204" pitchFamily="34" charset="-122"/>
                <a:sym typeface="Arial" panose="020B0604020202020204" pitchFamily="34" charset="0"/>
              </a:rPr>
              <a:t>，在下拉列表中选择，如图 3-2-19 所示。</a:t>
            </a:r>
            <a:endParaRPr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sz="1400" spc="150">
                <a:latin typeface="Arial" panose="020B0604020202020204" pitchFamily="34" charset="0"/>
                <a:ea typeface="微软雅黑" panose="020B0503020204020204" pitchFamily="34" charset="-122"/>
                <a:sym typeface="Arial" panose="020B0604020202020204" pitchFamily="34" charset="0"/>
              </a:rPr>
              <a:t>（2）在显示的“录制幻灯片演示”对话框中，单击“开始录制”按钮即可录制幻灯片演示。</a:t>
            </a:r>
            <a:endParaRPr sz="1400" spc="1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4648200" y="1733550"/>
            <a:ext cx="3723640" cy="2042160"/>
          </a:xfrm>
          <a:prstGeom prst="rect">
            <a:avLst/>
          </a:prstGeom>
        </p:spPr>
      </p:pic>
      <p:pic>
        <p:nvPicPr>
          <p:cNvPr id="10" name="图片 9"/>
          <p:cNvPicPr>
            <a:picLocks noChangeAspect="1"/>
          </p:cNvPicPr>
          <p:nvPr/>
        </p:nvPicPr>
        <p:blipFill>
          <a:blip r:embed="rId6"/>
          <a:stretch>
            <a:fillRect/>
          </a:stretch>
        </p:blipFill>
        <p:spPr>
          <a:xfrm>
            <a:off x="1447800" y="2266950"/>
            <a:ext cx="238125" cy="318135"/>
          </a:xfrm>
          <a:prstGeom prst="rect">
            <a:avLst/>
          </a:prstGeom>
        </p:spPr>
      </p:pic>
      <p:pic>
        <p:nvPicPr>
          <p:cNvPr id="11" name="图片 10"/>
          <p:cNvPicPr>
            <a:picLocks noChangeAspect="1"/>
          </p:cNvPicPr>
          <p:nvPr/>
        </p:nvPicPr>
        <p:blipFill>
          <a:blip r:embed="rId7"/>
          <a:stretch>
            <a:fillRect/>
          </a:stretch>
        </p:blipFill>
        <p:spPr>
          <a:xfrm>
            <a:off x="3962400" y="2321560"/>
            <a:ext cx="255905" cy="263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2880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685800" y="1223010"/>
            <a:ext cx="7924165" cy="34080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956050" cy="10350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38200" y="212090"/>
            <a:ext cx="4442460"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十一、幻灯片放映</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p:cNvGrpSpPr/>
          <p:nvPr/>
        </p:nvGrpSpPr>
        <p:grpSpPr>
          <a:xfrm>
            <a:off x="990600" y="1455420"/>
            <a:ext cx="3404870" cy="2942590"/>
            <a:chOff x="1680" y="2130"/>
            <a:chExt cx="5362" cy="4634"/>
          </a:xfrm>
        </p:grpSpPr>
        <p:sp>
          <p:nvSpPr>
            <p:cNvPr id="13" name="文本框 12"/>
            <p:cNvSpPr txBox="1"/>
            <p:nvPr>
              <p:custDataLst>
                <p:tags r:id="rId4"/>
              </p:custDataLst>
            </p:nvPr>
          </p:nvSpPr>
          <p:spPr>
            <a:xfrm>
              <a:off x="1680" y="2130"/>
              <a:ext cx="5362" cy="463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sz="1400" spc="150">
                  <a:latin typeface="Arial" panose="020B0604020202020204" pitchFamily="34" charset="0"/>
                  <a:ea typeface="微软雅黑" panose="020B0503020204020204" pitchFamily="34" charset="-122"/>
                  <a:sym typeface="Arial" panose="020B0604020202020204" pitchFamily="34" charset="0"/>
                </a:rPr>
                <a:t>（1）单击“幻灯片放映”菜单卡“开始放映幻灯片”组中的“从头开始”按钮。</a:t>
              </a:r>
              <a:endParaRPr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sz="1400" spc="150">
                  <a:latin typeface="Arial" panose="020B0604020202020204" pitchFamily="34" charset="0"/>
                  <a:ea typeface="微软雅黑" panose="020B0503020204020204" pitchFamily="34" charset="-122"/>
                  <a:sym typeface="Arial" panose="020B0604020202020204" pitchFamily="34" charset="0"/>
                </a:rPr>
                <a:t>（2）单击窗口状态栏左边的“幻灯片放映”按钮</a:t>
              </a:r>
              <a:r>
                <a:rPr lang="en-US" sz="1400" spc="150">
                  <a:latin typeface="Arial" panose="020B0604020202020204" pitchFamily="34" charset="0"/>
                  <a:ea typeface="微软雅黑" panose="020B0503020204020204" pitchFamily="34" charset="-122"/>
                  <a:sym typeface="Arial" panose="020B0604020202020204" pitchFamily="34" charset="0"/>
                </a:rPr>
                <a:t>   </a:t>
              </a:r>
              <a:r>
                <a:rPr sz="1400" spc="150">
                  <a:latin typeface="Arial" panose="020B0604020202020204" pitchFamily="34" charset="0"/>
                  <a:ea typeface="微软雅黑" panose="020B0503020204020204" pitchFamily="34" charset="-122"/>
                  <a:sym typeface="Arial" panose="020B0604020202020204" pitchFamily="34" charset="0"/>
                </a:rPr>
                <a:t> 。</a:t>
              </a:r>
              <a:endParaRPr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sz="1400" spc="150">
                  <a:latin typeface="Arial" panose="020B0604020202020204" pitchFamily="34" charset="0"/>
                  <a:ea typeface="微软雅黑" panose="020B0503020204020204" pitchFamily="34" charset="-122"/>
                  <a:sym typeface="Arial" panose="020B0604020202020204" pitchFamily="34" charset="0"/>
                </a:rPr>
                <a:t>在放映过程中单击，将展示幻灯片的下一个画面；右击，将打开放映过程中的控制菜单，如图 3-2-20 所示。单击屏幕左下角的按钮也可打开放映控制菜单。</a:t>
              </a:r>
              <a:endParaRPr sz="1400" spc="15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3240" y="3690"/>
              <a:ext cx="360" cy="435"/>
            </a:xfrm>
            <a:prstGeom prst="rect">
              <a:avLst/>
            </a:prstGeom>
          </p:spPr>
        </p:pic>
      </p:grpSp>
      <p:pic>
        <p:nvPicPr>
          <p:cNvPr id="5" name="图片 4"/>
          <p:cNvPicPr>
            <a:picLocks noChangeAspect="1"/>
          </p:cNvPicPr>
          <p:nvPr/>
        </p:nvPicPr>
        <p:blipFill>
          <a:blip r:embed="rId6"/>
          <a:stretch>
            <a:fillRect/>
          </a:stretch>
        </p:blipFill>
        <p:spPr>
          <a:xfrm>
            <a:off x="4648200" y="1769745"/>
            <a:ext cx="3748405" cy="2109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961875"/>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32439" y="270036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3999287" y="276716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12005" y="2660650"/>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3. 熟悉演示文稿不同视图方式的应用。</a:t>
            </a:r>
            <a:endParaRPr lang="en-US" altLang="zh-CN" sz="1050" spc="150" dirty="0">
              <a:latin typeface="微软雅黑" panose="020B0503020204020204" pitchFamily="34" charset="-122"/>
              <a:ea typeface="微软雅黑" panose="020B0503020204020204" pitchFamily="34" charset="-122"/>
            </a:endParaRPr>
          </a:p>
        </p:txBody>
      </p:sp>
      <p:sp>
        <p:nvSpPr>
          <p:cNvPr id="10" name="圆角矩形 9"/>
          <p:cNvSpPr/>
          <p:nvPr>
            <p:custDataLst>
              <p:tags r:id="rId83"/>
            </p:custDataLst>
          </p:nvPr>
        </p:nvSpPr>
        <p:spPr>
          <a:xfrm rot="2700000">
            <a:off x="3932439" y="3929783"/>
            <a:ext cx="368856" cy="368856"/>
          </a:xfrm>
          <a:prstGeom prst="roundRect">
            <a:avLst>
              <a:gd name="adj" fmla="val 25355"/>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 name="任意多边形 10"/>
          <p:cNvSpPr/>
          <p:nvPr>
            <p:custDataLst>
              <p:tags r:id="rId84"/>
            </p:custDataLst>
          </p:nvPr>
        </p:nvSpPr>
        <p:spPr bwMode="auto">
          <a:xfrm>
            <a:off x="3998083" y="3992772"/>
            <a:ext cx="237568" cy="24287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ysClr val="window" lastClr="FFFFFF"/>
          </a:solidFill>
          <a:ln>
            <a:noFill/>
          </a:ln>
        </p:spPr>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4" name="矩形 113"/>
          <p:cNvSpPr/>
          <p:nvPr>
            <p:custDataLst>
              <p:tags r:id="rId85"/>
            </p:custDataLst>
          </p:nvPr>
        </p:nvSpPr>
        <p:spPr bwMode="auto">
          <a:xfrm>
            <a:off x="4612005" y="389001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5. 理解幻灯片的设计及布局原则。</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6"/>
            </p:custDataLst>
          </p:nvPr>
        </p:nvCxnSpPr>
        <p:spPr>
          <a:xfrm>
            <a:off x="4573780" y="1962724"/>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7"/>
            </p:custDataLst>
          </p:nvPr>
        </p:nvCxnSpPr>
        <p:spPr>
          <a:xfrm>
            <a:off x="4573780" y="257743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8"/>
            </p:custDataLst>
          </p:nvPr>
        </p:nvCxnSpPr>
        <p:spPr>
          <a:xfrm>
            <a:off x="4573780" y="319214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9"/>
            </p:custDataLst>
          </p:nvPr>
        </p:nvCxnSpPr>
        <p:spPr>
          <a:xfrm>
            <a:off x="4573780" y="380685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20" name="直接连接符 119"/>
          <p:cNvCxnSpPr/>
          <p:nvPr>
            <p:custDataLst>
              <p:tags r:id="rId90"/>
            </p:custDataLst>
          </p:nvPr>
        </p:nvCxnSpPr>
        <p:spPr>
          <a:xfrm>
            <a:off x="4573780" y="442156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91"/>
            </p:custDataLst>
          </p:nvPr>
        </p:nvSpPr>
        <p:spPr bwMode="auto">
          <a:xfrm>
            <a:off x="4612005" y="204597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2. 掌握演示文稿的创建、打开、保存、退出等基本操作。</a:t>
            </a:r>
            <a:endParaRPr lang="en-US" altLang="zh-CN" sz="105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92"/>
            </p:custDataLst>
          </p:nvPr>
        </p:nvSpPr>
        <p:spPr>
          <a:xfrm rot="2700000">
            <a:off x="3932439" y="208565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93"/>
            </p:custDataLst>
          </p:nvPr>
        </p:nvSpPr>
        <p:spPr bwMode="auto">
          <a:xfrm>
            <a:off x="3993914" y="214712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4"/>
            </p:custDataLst>
          </p:nvPr>
        </p:nvSpPr>
        <p:spPr bwMode="auto">
          <a:xfrm>
            <a:off x="4612005" y="3275330"/>
            <a:ext cx="397446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4. 掌握幻灯片的创建、复制、删除、移动等基本操作。</a:t>
            </a:r>
            <a:endParaRPr lang="en-US" altLang="zh-CN" sz="105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5"/>
            </p:custDataLst>
          </p:nvPr>
        </p:nvSpPr>
        <p:spPr>
          <a:xfrm rot="2700000">
            <a:off x="3932439" y="331507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6"/>
            </p:custDataLst>
          </p:nvPr>
        </p:nvSpPr>
        <p:spPr bwMode="auto">
          <a:xfrm>
            <a:off x="4019310" y="337654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7"/>
            </p:custDataLst>
          </p:nvPr>
        </p:nvSpPr>
        <p:spPr bwMode="auto">
          <a:xfrm>
            <a:off x="4529455" y="1431290"/>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1. 了解演示文稿的应用场景，熟悉相关工具的功能、操作界面和制作流程。</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8"/>
            </p:custDataLst>
          </p:nvPr>
        </p:nvSpPr>
        <p:spPr>
          <a:xfrm rot="2700000">
            <a:off x="3932439" y="147094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9"/>
            </p:custDataLst>
          </p:nvPr>
        </p:nvSpPr>
        <p:spPr bwMode="auto">
          <a:xfrm>
            <a:off x="3994693" y="153421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4381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10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32439" y="270036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3999287" y="276716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12005" y="2660650"/>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20000"/>
          </a:bodyPr>
          <a:lstStyle/>
          <a:p>
            <a:pPr algn="l" fontAlgn="auto">
              <a:lnSpc>
                <a:spcPct val="120000"/>
              </a:lnSpc>
              <a:buClrTx/>
              <a:buSzTx/>
              <a:buFontTx/>
            </a:pPr>
            <a:r>
              <a:rPr lang="en-US" altLang="zh-CN" sz="1050" spc="150" dirty="0">
                <a:latin typeface="微软雅黑" panose="020B0503020204020204" pitchFamily="34" charset="-122"/>
                <a:ea typeface="微软雅黑" panose="020B0503020204020204" pitchFamily="34" charset="-122"/>
              </a:rPr>
              <a:t>8. 掌握幻灯片切换动画、对象动画的设置方法及超链接、动作按钮的应用方法。</a:t>
            </a:r>
            <a:endParaRPr lang="en-US" altLang="zh-CN" sz="1050" spc="150" dirty="0">
              <a:latin typeface="微软雅黑" panose="020B0503020204020204" pitchFamily="34" charset="-122"/>
              <a:ea typeface="微软雅黑" panose="020B0503020204020204" pitchFamily="34" charset="-122"/>
            </a:endParaRPr>
          </a:p>
        </p:txBody>
      </p:sp>
      <p:sp>
        <p:nvSpPr>
          <p:cNvPr id="10" name="圆角矩形 9"/>
          <p:cNvSpPr/>
          <p:nvPr>
            <p:custDataLst>
              <p:tags r:id="rId83"/>
            </p:custDataLst>
          </p:nvPr>
        </p:nvSpPr>
        <p:spPr>
          <a:xfrm rot="2700000">
            <a:off x="3932439" y="3929783"/>
            <a:ext cx="368856" cy="368856"/>
          </a:xfrm>
          <a:prstGeom prst="roundRect">
            <a:avLst>
              <a:gd name="adj" fmla="val 25355"/>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 name="任意多边形 10"/>
          <p:cNvSpPr/>
          <p:nvPr>
            <p:custDataLst>
              <p:tags r:id="rId84"/>
            </p:custDataLst>
          </p:nvPr>
        </p:nvSpPr>
        <p:spPr bwMode="auto">
          <a:xfrm>
            <a:off x="3998083" y="3992772"/>
            <a:ext cx="237568" cy="24287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ysClr val="window" lastClr="FFFFFF"/>
          </a:solidFill>
          <a:ln>
            <a:noFill/>
          </a:ln>
        </p:spPr>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4" name="矩形 113"/>
          <p:cNvSpPr/>
          <p:nvPr>
            <p:custDataLst>
              <p:tags r:id="rId85"/>
            </p:custDataLst>
          </p:nvPr>
        </p:nvSpPr>
        <p:spPr bwMode="auto">
          <a:xfrm>
            <a:off x="4612005" y="389001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10. 掌握幻灯片不同格式的导出方法。</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6"/>
            </p:custDataLst>
          </p:nvPr>
        </p:nvCxnSpPr>
        <p:spPr>
          <a:xfrm>
            <a:off x="4573780" y="1962724"/>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7"/>
            </p:custDataLst>
          </p:nvPr>
        </p:nvCxnSpPr>
        <p:spPr>
          <a:xfrm>
            <a:off x="4573780" y="257743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8"/>
            </p:custDataLst>
          </p:nvPr>
        </p:nvCxnSpPr>
        <p:spPr>
          <a:xfrm>
            <a:off x="4573780" y="319214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9"/>
            </p:custDataLst>
          </p:nvPr>
        </p:nvCxnSpPr>
        <p:spPr>
          <a:xfrm>
            <a:off x="4573780" y="380685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20" name="直接连接符 119"/>
          <p:cNvCxnSpPr/>
          <p:nvPr>
            <p:custDataLst>
              <p:tags r:id="rId90"/>
            </p:custDataLst>
          </p:nvPr>
        </p:nvCxnSpPr>
        <p:spPr>
          <a:xfrm>
            <a:off x="4573780" y="442156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91"/>
            </p:custDataLst>
          </p:nvPr>
        </p:nvSpPr>
        <p:spPr bwMode="auto">
          <a:xfrm>
            <a:off x="4612005" y="204597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rmAutofit lnSpcReduction="10000"/>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7. 理解幻灯片母版的概念，掌握幻灯片母版、备注母版的编辑及应用方法。</a:t>
            </a:r>
            <a:endParaRPr lang="en-US" altLang="zh-CN" sz="105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92"/>
            </p:custDataLst>
          </p:nvPr>
        </p:nvSpPr>
        <p:spPr>
          <a:xfrm rot="2700000">
            <a:off x="3932439" y="208565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93"/>
            </p:custDataLst>
          </p:nvPr>
        </p:nvSpPr>
        <p:spPr bwMode="auto">
          <a:xfrm>
            <a:off x="3993914" y="214712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4"/>
            </p:custDataLst>
          </p:nvPr>
        </p:nvSpPr>
        <p:spPr bwMode="auto">
          <a:xfrm>
            <a:off x="4612005" y="3275330"/>
            <a:ext cx="397446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9. 了解幻灯片的放映类型，会使用排练计时进行放映。</a:t>
            </a:r>
            <a:endParaRPr lang="en-US" altLang="zh-CN" sz="105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5"/>
            </p:custDataLst>
          </p:nvPr>
        </p:nvSpPr>
        <p:spPr>
          <a:xfrm rot="2700000">
            <a:off x="3932439" y="331507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6"/>
            </p:custDataLst>
          </p:nvPr>
        </p:nvSpPr>
        <p:spPr bwMode="auto">
          <a:xfrm>
            <a:off x="4019310" y="337654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7"/>
            </p:custDataLst>
          </p:nvPr>
        </p:nvSpPr>
        <p:spPr bwMode="auto">
          <a:xfrm>
            <a:off x="4529455" y="1431290"/>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6. 掌握在幻灯片中插入各类对象的方法，如文本框、图形、图片、表格、音频、视频等对象。</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8"/>
            </p:custDataLst>
          </p:nvPr>
        </p:nvSpPr>
        <p:spPr>
          <a:xfrm rot="2700000">
            <a:off x="3932439" y="147094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9"/>
            </p:custDataLst>
          </p:nvPr>
        </p:nvSpPr>
        <p:spPr bwMode="auto">
          <a:xfrm>
            <a:off x="3994693" y="153421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4381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10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0" y="0"/>
            <a:ext cx="9144000" cy="5715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7" name="矩形 11"/>
          <p:cNvSpPr/>
          <p:nvPr>
            <p:custDataLst>
              <p:tags r:id="rId2"/>
            </p:custDataLst>
          </p:nvPr>
        </p:nvSpPr>
        <p:spPr>
          <a:xfrm>
            <a:off x="0" y="2171717"/>
            <a:ext cx="9144074" cy="2171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5" name="矩形 12"/>
          <p:cNvSpPr/>
          <p:nvPr>
            <p:custDataLst>
              <p:tags r:id="rId3"/>
            </p:custDataLst>
          </p:nvPr>
        </p:nvSpPr>
        <p:spPr>
          <a:xfrm>
            <a:off x="4419600" y="1123950"/>
            <a:ext cx="4261485" cy="3543300"/>
          </a:xfrm>
          <a:prstGeom prst="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4"/>
            </p:custDataLst>
          </p:nvPr>
        </p:nvSpPr>
        <p:spPr>
          <a:xfrm>
            <a:off x="342867" y="114301"/>
            <a:ext cx="8458267" cy="457200"/>
          </a:xfrm>
          <a:prstGeom prst="rect">
            <a:avLst/>
          </a:prstGeom>
          <a:noFill/>
        </p:spPr>
        <p:txBody>
          <a:bodyPr wrap="square" lIns="47625" tIns="19050" rIns="47625" bIns="19050" rtlCol="0" anchor="ctr" anchorCtr="0">
            <a:normAutofit/>
          </a:bodyPr>
          <a:p>
            <a:pPr marL="0" indent="0" algn="l">
              <a:lnSpc>
                <a:spcPct val="100000"/>
              </a:lnSpc>
              <a:spcBef>
                <a:spcPts val="0"/>
              </a:spcBef>
              <a:spcAft>
                <a:spcPts val="0"/>
              </a:spcAft>
              <a:buSzPct val="100000"/>
              <a:buNone/>
            </a:pPr>
            <a:r>
              <a:rPr lang="zh-CN" altLang="en-US" b="1" spc="160" dirty="0">
                <a:solidFill>
                  <a:schemeClr val="lt1"/>
                </a:solidFill>
                <a:latin typeface="微软雅黑" panose="020B0503020204020204" pitchFamily="34" charset="-122"/>
                <a:ea typeface="微软雅黑" panose="020B0503020204020204" pitchFamily="34" charset="-122"/>
              </a:rPr>
              <a:t>任务1  制作活动宣传演示文稿</a:t>
            </a:r>
            <a:endParaRPr lang="zh-CN" altLang="en-US" b="1" spc="160" dirty="0">
              <a:solidFill>
                <a:schemeClr val="lt1"/>
              </a:solidFill>
              <a:latin typeface="微软雅黑" panose="020B0503020204020204" pitchFamily="34" charset="-122"/>
              <a:ea typeface="微软雅黑" panose="020B0503020204020204" pitchFamily="34" charset="-122"/>
            </a:endParaRPr>
          </a:p>
        </p:txBody>
      </p:sp>
      <p:sp>
        <p:nvSpPr>
          <p:cNvPr id="9" name="Title 6"/>
          <p:cNvSpPr txBox="1"/>
          <p:nvPr>
            <p:custDataLst>
              <p:tags r:id="rId5"/>
            </p:custDataLst>
          </p:nvPr>
        </p:nvSpPr>
        <p:spPr>
          <a:xfrm>
            <a:off x="800547" y="2512803"/>
            <a:ext cx="3542824" cy="628088"/>
          </a:xfrm>
          <a:prstGeom prst="rect">
            <a:avLst/>
          </a:prstGeom>
          <a:noFill/>
          <a:ln w="3175">
            <a:noFill/>
            <a:prstDash val="dash"/>
          </a:ln>
        </p:spPr>
        <p:txBody>
          <a:bodyPr wrap="square" lIns="47625" tIns="19050" rIns="47625" bIns="1905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2400" b="1" i="0" spc="200" noProof="0">
                <a:ln w="3175">
                  <a:noFill/>
                  <a:prstDash val="dash"/>
                </a:ln>
                <a:solidFill>
                  <a:schemeClr val="lt1"/>
                </a:solidFill>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任务描述</a:t>
            </a:r>
            <a:endParaRPr kumimoji="0" lang="zh-CN" altLang="en-US" sz="2400" b="1" i="0" spc="200" noProof="0">
              <a:ln w="3175">
                <a:noFill/>
                <a:prstDash val="dash"/>
              </a:ln>
              <a:solidFill>
                <a:schemeClr val="lt1"/>
              </a:solidFill>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2" name="Title 6"/>
          <p:cNvSpPr txBox="1"/>
          <p:nvPr>
            <p:custDataLst>
              <p:tags r:id="rId6"/>
            </p:custDataLst>
          </p:nvPr>
        </p:nvSpPr>
        <p:spPr>
          <a:xfrm>
            <a:off x="800070" y="3193754"/>
            <a:ext cx="3542810" cy="806834"/>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pPr>
            <a:r>
              <a:rPr lang="zh-CN" altLang="en-US" sz="1200"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为了推广学校的创新创业活动，学校将在周末举行创新创业活动基本情况介绍讲座。孙红需要为主讲教师制作介绍课件，其中包含 7 张幻灯片，如图3-1-1 所示。</a:t>
            </a:r>
            <a:endParaRPr lang="zh-CN" altLang="en-US" sz="1200"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7"/>
          <a:stretch>
            <a:fillRect/>
          </a:stretch>
        </p:blipFill>
        <p:spPr>
          <a:xfrm>
            <a:off x="4445000" y="1504950"/>
            <a:ext cx="4211320" cy="1989455"/>
          </a:xfrm>
          <a:prstGeom prst="rect">
            <a:avLst/>
          </a:prstGeom>
        </p:spPr>
      </p:pic>
      <p:sp>
        <p:nvSpPr>
          <p:cNvPr id="3" name="文本框 2"/>
          <p:cNvSpPr txBox="1"/>
          <p:nvPr/>
        </p:nvSpPr>
        <p:spPr>
          <a:xfrm>
            <a:off x="4730750" y="3769995"/>
            <a:ext cx="3651250" cy="337185"/>
          </a:xfrm>
          <a:prstGeom prst="rect">
            <a:avLst/>
          </a:prstGeom>
          <a:noFill/>
        </p:spPr>
        <p:txBody>
          <a:bodyPr wrap="square" rtlCol="0">
            <a:spAutoFit/>
          </a:bodyPr>
          <a:p>
            <a:pPr algn="ctr"/>
            <a:r>
              <a:rPr lang="zh-CN" altLang="en-US" sz="16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图 3-1-1　创新创业活动介绍课件</a:t>
            </a:r>
            <a:endParaRPr lang="zh-CN" altLang="en-US" sz="1600" b="1">
              <a:solidFill>
                <a:srgbClr val="00AFE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27200" y="2292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理解演示文稿的基本概念。</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22655" y="387985"/>
            <a:ext cx="689610" cy="35623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62685" y="28257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38630" y="89725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会手工创建、编辑、保存演示文稿。</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52500" y="1042670"/>
            <a:ext cx="650875" cy="347980"/>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62685" y="95313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21485" y="156464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会设置幻灯片主题。</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34720" y="1716405"/>
            <a:ext cx="678180" cy="361950"/>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62685" y="161925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928370" y="2383790"/>
            <a:ext cx="676910" cy="3422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62685" y="228409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38630" y="2230755"/>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能熟练插入、编辑图片、表格、图表、SmartArt 图形等对象。</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928370" y="3049270"/>
            <a:ext cx="675640" cy="33845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62685" y="2948940"/>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38630" y="2895600"/>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能熟练插入音频、视频等对象。</a:t>
            </a:r>
            <a:endParaRPr lang="zh-CN" altLang="en-US" sz="1400" smtClean="0">
              <a:solidFill>
                <a:schemeClr val="tx1"/>
              </a:solidFill>
              <a:sym typeface="Arial" panose="020B0604020202020204" pitchFamily="34" charset="0"/>
            </a:endParaRPr>
          </a:p>
        </p:txBody>
      </p:sp>
      <p:sp>
        <p:nvSpPr>
          <p:cNvPr id="45" name="矩形: 圆角 29"/>
          <p:cNvSpPr/>
          <p:nvPr>
            <p:custDataLst>
              <p:tags r:id="rId16"/>
            </p:custDataLst>
          </p:nvPr>
        </p:nvSpPr>
        <p:spPr>
          <a:xfrm rot="8032692">
            <a:off x="939800" y="3709670"/>
            <a:ext cx="669290" cy="356235"/>
          </a:xfrm>
          <a:prstGeom prst="roundRect">
            <a:avLst>
              <a:gd name="adj" fmla="val 50000"/>
            </a:avLst>
          </a:prstGeom>
          <a:gradFill>
            <a:gsLst>
              <a:gs pos="0">
                <a:schemeClr val="accent1"/>
              </a:gs>
              <a:gs pos="32000">
                <a:schemeClr val="accent1">
                  <a:alpha val="5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6" name="文本框 45"/>
          <p:cNvSpPr txBox="1"/>
          <p:nvPr>
            <p:custDataLst>
              <p:tags r:id="rId17"/>
            </p:custDataLst>
          </p:nvPr>
        </p:nvSpPr>
        <p:spPr>
          <a:xfrm>
            <a:off x="1162685" y="3613785"/>
            <a:ext cx="421640" cy="431800"/>
          </a:xfrm>
          <a:prstGeom prst="rect">
            <a:avLst/>
          </a:prstGeom>
          <a:noFill/>
        </p:spPr>
        <p:txBody>
          <a:bodyPr wrap="square" rtlCol="0" anchor="ctr" anchorCtr="0">
            <a:normAutofit/>
          </a:bodyPr>
          <a:p>
            <a:pPr algn="ctr"/>
            <a:r>
              <a:rPr lang="en-US" altLang="zh-CN" sz="1600" b="1" dirty="0" smtClean="0">
                <a:solidFill>
                  <a:schemeClr val="bg1"/>
                </a:solidFill>
              </a:rPr>
              <a:t>6</a:t>
            </a:r>
            <a:endParaRPr lang="en-US" altLang="zh-CN" sz="1600" b="1" dirty="0" smtClean="0">
              <a:solidFill>
                <a:schemeClr val="bg1"/>
              </a:solidFill>
            </a:endParaRPr>
          </a:p>
        </p:txBody>
      </p:sp>
      <p:sp>
        <p:nvSpPr>
          <p:cNvPr id="47" name="文本框 46"/>
          <p:cNvSpPr txBox="1"/>
          <p:nvPr>
            <p:custDataLst>
              <p:tags r:id="rId18"/>
            </p:custDataLst>
          </p:nvPr>
        </p:nvSpPr>
        <p:spPr>
          <a:xfrm>
            <a:off x="1738630" y="3560445"/>
            <a:ext cx="5312410" cy="538480"/>
          </a:xfrm>
          <a:prstGeom prst="rect">
            <a:avLst/>
          </a:prstGeom>
          <a:noFill/>
        </p:spPr>
        <p:txBody>
          <a:bodyPr wrap="square" lIns="67500" tIns="35100" rIns="67500" bIns="35100" rtlCol="0" anchor="ctr" anchorCtr="0">
            <a:normAutofit/>
          </a:bodyPr>
          <a:p>
            <a:r>
              <a:rPr lang="en-US" altLang="zh-CN" sz="1400" dirty="0" smtClean="0">
                <a:solidFill>
                  <a:schemeClr val="tx1"/>
                </a:solidFill>
              </a:rPr>
              <a:t>6. 会使用不同的视图方式浏览演示文稿。</a:t>
            </a:r>
            <a:endParaRPr lang="en-US" altLang="zh-CN" sz="1400" dirty="0" smtClean="0">
              <a:solidFill>
                <a:schemeClr val="tx1"/>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9"/>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20"/>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21"/>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22"/>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3"/>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4"/>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6" name="矩形: 圆角 29"/>
          <p:cNvSpPr/>
          <p:nvPr>
            <p:custDataLst>
              <p:tags r:id="rId25"/>
            </p:custDataLst>
          </p:nvPr>
        </p:nvSpPr>
        <p:spPr>
          <a:xfrm rot="8032692">
            <a:off x="812165" y="4385310"/>
            <a:ext cx="650875" cy="38671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7" name="文本框 6"/>
          <p:cNvSpPr txBox="1"/>
          <p:nvPr>
            <p:custDataLst>
              <p:tags r:id="rId26"/>
            </p:custDataLst>
          </p:nvPr>
        </p:nvSpPr>
        <p:spPr>
          <a:xfrm>
            <a:off x="1008380" y="4301490"/>
            <a:ext cx="421640" cy="431800"/>
          </a:xfrm>
          <a:prstGeom prst="rect">
            <a:avLst/>
          </a:prstGeom>
          <a:noFill/>
        </p:spPr>
        <p:txBody>
          <a:bodyPr wrap="square" rtlCol="0" anchor="ctr" anchorCtr="0">
            <a:normAutofit/>
          </a:bodyPr>
          <a:p>
            <a:pPr algn="ctr"/>
            <a:r>
              <a:rPr lang="en-US" altLang="zh-CN" sz="1600" b="1" dirty="0" smtClean="0">
                <a:solidFill>
                  <a:srgbClr val="000000"/>
                </a:solidFill>
              </a:rPr>
              <a:t>7</a:t>
            </a:r>
            <a:endParaRPr lang="en-US" altLang="zh-CN" sz="1600" b="1" dirty="0" smtClean="0">
              <a:solidFill>
                <a:srgbClr val="000000"/>
              </a:solidFill>
            </a:endParaRPr>
          </a:p>
        </p:txBody>
      </p:sp>
      <p:sp>
        <p:nvSpPr>
          <p:cNvPr id="19" name="文本框 18"/>
          <p:cNvSpPr txBox="1"/>
          <p:nvPr>
            <p:custDataLst>
              <p:tags r:id="rId27"/>
            </p:custDataLst>
          </p:nvPr>
        </p:nvSpPr>
        <p:spPr>
          <a:xfrm>
            <a:off x="1584325" y="4248150"/>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7. 培养学生的创新创业意识，鼓励学生进行创意设计，培养创新能力。</a:t>
            </a:r>
            <a:endParaRPr lang="zh-CN" altLang="en-US" sz="1400" smtClean="0">
              <a:solidFill>
                <a:schemeClr val="tx1"/>
              </a:solidFill>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7603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sz="2200" b="1" spc="300" dirty="0">
                <a:solidFill>
                  <a:srgbClr val="000000">
                    <a:lumMod val="75000"/>
                    <a:lumOff val="25000"/>
                  </a:srgbClr>
                </a:solidFill>
                <a:latin typeface="Arial" panose="020B0604020202020204" pitchFamily="34" charset="0"/>
                <a:ea typeface="微软雅黑" panose="020B0503020204020204" pitchFamily="34" charset="-122"/>
                <a:sym typeface="+mn-ea"/>
              </a:rPr>
              <a:t>一、启动 PowerPoint</a:t>
            </a:r>
            <a:endParaRPr lang="zh-CN" altLang="en-US" sz="2200"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25780" y="1332865"/>
            <a:ext cx="8080375" cy="1012825"/>
          </a:xfrm>
          <a:prstGeom prst="rect">
            <a:avLst/>
          </a:prstGeom>
          <a:noFill/>
        </p:spPr>
        <p:txBody>
          <a:bodyPr wrap="square" lIns="67500" tIns="35100" rIns="67500" bIns="35100" rtlCol="0">
            <a:normAutofit fontScale="90000"/>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（1）单击“开始”按钮，启动 PowerPoint 2016 应用程序，将弹出 PowerPoint 的“打开或新建”窗口，如图 3-1-2 所示。</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2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（2）单击“空白演示文稿”，将打开 PowerPoint 2016 的编辑窗口，同时新建名为“演示文稿 1”的空白演示文稿，如图 3-1-3 所示。</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4" name="图片 3"/>
          <p:cNvPicPr>
            <a:picLocks noChangeAspect="1"/>
          </p:cNvPicPr>
          <p:nvPr/>
        </p:nvPicPr>
        <p:blipFill>
          <a:blip r:embed="rId13"/>
          <a:stretch>
            <a:fillRect/>
          </a:stretch>
        </p:blipFill>
        <p:spPr>
          <a:xfrm>
            <a:off x="573405" y="2571750"/>
            <a:ext cx="3676015" cy="1774825"/>
          </a:xfrm>
          <a:prstGeom prst="rect">
            <a:avLst/>
          </a:prstGeom>
        </p:spPr>
      </p:pic>
      <p:pic>
        <p:nvPicPr>
          <p:cNvPr id="6" name="图片 5"/>
          <p:cNvPicPr>
            <a:picLocks noChangeAspect="1"/>
          </p:cNvPicPr>
          <p:nvPr/>
        </p:nvPicPr>
        <p:blipFill>
          <a:blip r:embed="rId14"/>
          <a:stretch>
            <a:fillRect/>
          </a:stretch>
        </p:blipFill>
        <p:spPr>
          <a:xfrm>
            <a:off x="3962400" y="2517140"/>
            <a:ext cx="4744085" cy="1811655"/>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MH" val="20161022203400"/>
  <p:tag name="MH_LIBRARY" val="GRAPHIC"/>
  <p:tag name="MH_TYPE" val="Other"/>
  <p:tag name="MH_ORDER" val="1"/>
</p:tagLst>
</file>

<file path=ppt/tags/tag10.xml><?xml version="1.0" encoding="utf-8"?>
<p:tagLst xmlns:p="http://schemas.openxmlformats.org/presentationml/2006/main">
  <p:tag name="MH" val="20161022192605"/>
  <p:tag name="MH_LIBRARY" val="GRAPHIC"/>
  <p:tag name="MH_TYPE" val="Text"/>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l_h_i"/>
  <p:tag name="KSO_WM_UNIT_INDEX" val="1_5_2"/>
  <p:tag name="KSO_WM_UNIT_ID" val="diagram20190634_5*l_h_i*1_5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90634_5*l_h_i*1_5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l_h_f"/>
  <p:tag name="KSO_WM_UNIT_INDEX" val="1_5_1"/>
  <p:tag name="KSO_WM_UNIT_ID" val="diagram20190634_5*l_h_f*1_5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xml><?xml version="1.0" encoding="utf-8"?>
<p:tagLst xmlns:p="http://schemas.openxmlformats.org/presentationml/2006/main">
  <p:tag name="MH" val="20161022203400"/>
  <p:tag name="MH_LIBRARY" val="GRAPHIC"/>
  <p:tag name="MH_TYPE" val="Other"/>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diagram20190634_5*l_i*1_5"/>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2.xml><?xml version="1.0" encoding="utf-8"?>
<p:tagLst xmlns:p="http://schemas.openxmlformats.org/presentationml/2006/main">
  <p:tag name="MH" val="20161022192605"/>
  <p:tag name="MH_LIBRARY" val="GRAPHIC"/>
  <p:tag name="MH_TYPE" val="Text"/>
  <p:tag name="MH_ORDER" val="1"/>
</p:tagLst>
</file>

<file path=ppt/tags/tag12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22.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204343"/>
  <p:tag name="MH_LIBRARY" val="GRAPHIC"/>
  <p:tag name="MH_ORDER" val="标题 5"/>
</p:tagLst>
</file>

<file path=ppt/tags/tag130.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1022204343"/>
  <p:tag name="MH_LIBRARY" val="GRAPHIC"/>
  <p:tag name="MH_ORDER" val="文本占位符 6"/>
</p:tagLst>
</file>

<file path=ppt/tags/tag14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MH" val="20161022192605"/>
  <p:tag name="MH_LIBRARY" val="GRAPHIC"/>
  <p:tag name="MH_TYPE" val="Text"/>
  <p:tag name="MH_ORDER" val="1"/>
</p:tagLst>
</file>

<file path=ppt/tags/tag20.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l_h_i"/>
  <p:tag name="KSO_WM_UNIT_INDEX" val="1_5_2"/>
  <p:tag name="KSO_WM_UNIT_ID" val="diagram20190634_5*l_h_i*1_5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90634_5*l_h_i*1_5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DIAGRAM_GROUP_CODE" val="l1-1"/>
  <p:tag name="KSO_WM_UNIT_TYPE" val="l_h_f"/>
  <p:tag name="KSO_WM_UNIT_INDEX" val="1_5_1"/>
  <p:tag name="KSO_WM_UNIT_ID" val="diagram20190634_5*l_h_f*1_5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08.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09.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210.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1.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diagram20190634_5*l_i*1_5"/>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2.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2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74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743"/>
  <p:tag name="KSO_WM_UNIT_VALUE" val="159"/>
  <p:tag name="KSO_WM_TEMPLATE_ASSEMBLE_XID" val="60656f4c4054ed1e2fb80764"/>
  <p:tag name="KSO_WM_TEMPLATE_ASSEMBLE_GROUPID" val="60656f4c4054ed1e2fb80764"/>
</p:tagLst>
</file>

<file path=ppt/tags/tag223.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TYPE" val="i"/>
  <p:tag name="KSO_WM_UNIT_INDEX" val="2"/>
  <p:tag name="KSO_WM_UNIT_ID" val="diagram20212743_1*i*2"/>
  <p:tag name="KSO_WM_TEMPLATE_CATEGORY" val="diagram"/>
  <p:tag name="KSO_WM_TEMPLATE_INDEX" val="20212743"/>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64"/>
  <p:tag name="KSO_WM_TEMPLATE_ASSEMBLE_GROUPID" val="60656f4c4054ed1e2fb80764"/>
</p:tagLst>
</file>

<file path=ppt/tags/tag224.xml><?xml version="1.0" encoding="utf-8"?>
<p:tagLst xmlns:p="http://schemas.openxmlformats.org/presentationml/2006/main">
  <p:tag name="KSO_WM_UNIT_BLOCK" val="0"/>
  <p:tag name="KSO_WM_UNIT_SM_LIMIT_TYPE" val="2"/>
  <p:tag name="KSO_WM_UNIT_DEC_AREA_ID" val="f4c9c6fec23f4359982bc4d5cad12fd0"/>
  <p:tag name="KSO_WM_UNIT_HIGHLIGHT" val="0"/>
  <p:tag name="KSO_WM_UNIT_COMPATIBLE" val="0"/>
  <p:tag name="KSO_WM_UNIT_DIAGRAM_ISNUMVISUAL" val="0"/>
  <p:tag name="KSO_WM_UNIT_DIAGRAM_ISREFERUNIT" val="0"/>
  <p:tag name="KSO_WM_UNIT_TYPE" val="i"/>
  <p:tag name="KSO_WM_UNIT_INDEX" val="3"/>
  <p:tag name="KSO_WM_UNIT_ID" val="diagram20212743_1*i*3"/>
  <p:tag name="KSO_WM_TEMPLATE_CATEGORY" val="diagram"/>
  <p:tag name="KSO_WM_TEMPLATE_INDEX" val="20212743"/>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944e945e1f15ec24fd3ab"/>
  <p:tag name="KSO_WM_CHIP_XID" val="5f2944e945e1f15ec24fd3ac"/>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06"/>
  <p:tag name="KSO_WM_TEMPLATE_ASSEMBLE_XID" val="60656f4c4054ed1e2fb80764"/>
  <p:tag name="KSO_WM_TEMPLATE_ASSEMBLE_GROUPID" val="60656f4c4054ed1e2fb80764"/>
</p:tagLst>
</file>

<file path=ppt/tags/tag22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2743_1*a*1"/>
  <p:tag name="KSO_WM_TEMPLATE_CATEGORY" val="diagram"/>
  <p:tag name="KSO_WM_TEMPLATE_INDEX" val="2021274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40284243d2b4bcab027dcfe3ae24a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67af48c06c44f22aa11fd569c17a333"/>
  <p:tag name="KSO_WM_UNIT_TEXT_FILL_FORE_SCHEMECOLOR_INDEX_BRIGHTNESS" val="0"/>
  <p:tag name="KSO_WM_UNIT_TEXT_FILL_FORE_SCHEMECOLOR_INDEX" val="13"/>
  <p:tag name="KSO_WM_UNIT_TEXT_FILL_TYPE" val="1"/>
  <p:tag name="KSO_WM_TEMPLATE_ASSEMBLE_XID" val="60656f4c4054ed1e2fb80764"/>
  <p:tag name="KSO_WM_TEMPLATE_ASSEMBLE_GROUPID" val="60656f4c4054ed1e2fb80764"/>
</p:tagLst>
</file>

<file path=ppt/tags/tag22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8"/>
  <p:tag name="KSO_WM_UNIT_HIGHLIGHT" val="0"/>
  <p:tag name="KSO_WM_UNIT_COMPATIBLE" val="0"/>
  <p:tag name="KSO_WM_UNIT_DIAGRAM_ISNUMVISUAL" val="0"/>
  <p:tag name="KSO_WM_UNIT_DIAGRAM_ISREFERUNIT" val="0"/>
  <p:tag name="KSO_WM_UNIT_TYPE" val="h_a"/>
  <p:tag name="KSO_WM_UNIT_INDEX" val="1_1"/>
  <p:tag name="KSO_WM_UNIT_ID" val="diagram20212743_1*h_a*1_1"/>
  <p:tag name="KSO_WM_TEMPLATE_CATEGORY" val="diagram"/>
  <p:tag name="KSO_WM_TEMPLATE_INDEX" val="20212743"/>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084c6101d2ea435ebe406567b3695a2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d3f40d409b64bbea6dc5a936692deb8"/>
  <p:tag name="KSO_WM_UNIT_SUPPORT_BIG_FONT" val="1"/>
  <p:tag name="KSO_WM_UNIT_TEXT_FILL_FORE_SCHEMECOLOR_INDEX_BRIGHTNESS" val="0"/>
  <p:tag name="KSO_WM_UNIT_TEXT_FILL_FORE_SCHEMECOLOR_INDEX" val="13"/>
  <p:tag name="KSO_WM_UNIT_TEXT_FILL_TYPE" val="1"/>
  <p:tag name="KSO_WM_TEMPLATE_ASSEMBLE_XID" val="60656f4c4054ed1e2fb80764"/>
  <p:tag name="KSO_WM_TEMPLATE_ASSEMBLE_GROUPID" val="60656f4c4054ed1e2fb80764"/>
</p:tagLst>
</file>

<file path=ppt/tags/tag227.xml><?xml version="1.0" encoding="utf-8"?>
<p:tagLst xmlns:p="http://schemas.openxmlformats.org/presentationml/2006/main">
  <p:tag name="KSO_WM_UNIT_TEX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2743_1*h_f*1_1"/>
  <p:tag name="KSO_WM_TEMPLATE_CATEGORY" val="diagram"/>
  <p:tag name="KSO_WM_TEMPLATE_INDEX" val="20212743"/>
  <p:tag name="KSO_WM_UNIT_LAYERLEVEL" val="1_1"/>
  <p:tag name="KSO_WM_TAG_VERSION" val="1.0"/>
  <p:tag name="KSO_WM_BEAUTIFY_FLAG" val="#wm#"/>
  <p:tag name="KSO_WM_UNIT_SUBTYPE" val="a"/>
  <p:tag name="KSO_WM_UNIT_DEFAULT_FONT" val="14;20;2"/>
  <p:tag name="KSO_WM_UNIT_BLOCK" val="0"/>
  <p:tag name="KSO_WM_UNIT_VALUE" val="36"/>
  <p:tag name="KSO_WM_UNIT_SHOW_EDIT_AREA_INDICATION" val="1"/>
  <p:tag name="KSO_WM_CHIP_GROUPID" val="5e6b05b36848fb12bee65ad8"/>
  <p:tag name="KSO_WM_CHIP_XID" val="5e6b05b36848fb12bee65ada"/>
  <p:tag name="KSO_WM_UNIT_DEC_AREA_ID" val="e534e428a5384ec79b0b949ad7a4f5e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d3f40d409b64bbea6dc5a936692deb8"/>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64"/>
  <p:tag name="KSO_WM_TEMPLATE_ASSEMBLE_GROUPID" val="60656f4c4054ed1e2fb80764"/>
</p:tagLst>
</file>

<file path=ppt/tags/tag228.xml><?xml version="1.0" encoding="utf-8"?>
<p:tagLst xmlns:p="http://schemas.openxmlformats.org/presentationml/2006/main">
  <p:tag name="KSO_WM_BEAUTIFY_FLAG" val="#wm#"/>
  <p:tag name="KSO_WM_TEMPLATE_CATEGORY" val="diagram"/>
  <p:tag name="KSO_WM_TEMPLATE_INDEX" val="20212743"/>
  <p:tag name="KSO_WM_SLIDE_COLORSCHEME_VERSION" val="3.2"/>
  <p:tag name="KSO_WM_SLIDE_ID" val="diagram2021274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371.949*60.7"/>
  <p:tag name="KSO_WM_SLIDE_POSITION" val="84.0007*335.302"/>
  <p:tag name="KSO_WM_DIAGRAM_GROUP_CODE" val="l1-1"/>
  <p:tag name="KSO_WM_SLIDE_DIAGTYPE" val="l"/>
  <p:tag name="KSO_WM_TAG_VERSION" val="1.0"/>
  <p:tag name="KSO_WM_SLIDE_LAYOUT" val="a_d_h"/>
  <p:tag name="KSO_WM_SLIDE_LAYOUT_CNT" val="1_1_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XID" val="5f2944e945e1f15ec24fd3ac"/>
  <p:tag name="KSO_WM_CHIP_GROUPID" val="5f2944e945e1f15ec24fd3ab"/>
  <p:tag name="KSO_WM_SLIDE_BK_DARK_LIGHT" val="2"/>
  <p:tag name="KSO_WM_SLIDE_BACKGROUND_TYPE" val="navigation"/>
  <p:tag name="KSO_WM_SLIDE_SUPPORT_FEATURE_TYPE" val="3"/>
  <p:tag name="KSO_WM_TEMPLATE_ASSEMBLE_XID" val="60656f4c4054ed1e2fb80764"/>
  <p:tag name="KSO_WM_TEMPLATE_ASSEMBLE_GROUPID" val="60656f4c4054ed1e2fb80764"/>
  <p:tag name="KSO_WM_TEMPLATE_THUMBS_INDEX" val="1、4、7、12、13、14、15、16、17、18、20、24、25、28、33、36、40、43、44"/>
  <p:tag name="KSO_WM_SLIDE_LAYOUT_INFO" val="{&quot;id&quot;:&quot;2021-04-01T15:38:5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54&quot;,&quot;margin&quot;:{&quot;bottom&quot;:0.44999998807907104,&quot;left&quot;:1.2699999809265137,&quot;right&quot;:1.2699999809265137,&quot;top&quot;:0.42300000786781311},&quot;type&quot;:0},{&quot;direction&quot;:1,&quot;id&quot;:&quot;2021-04-01T15:38:54&quot;,&quot;maxSize&quot;:{&quot;size1&quot;:58.699602013801147},&quot;minSize&quot;:{&quot;size1&quot;:58.699602013801147},&quot;normalSize&quot;:{&quot;size1&quot;:58.699602013801147},&quot;subLayout&quot;:[{&quot;id&quot;:&quot;2021-04-01T15:38:54&quot;,&quot;margin&quot;:{&quot;bottom&quot;:4.2329998016357422,&quot;left&quot;:2.9630000591278076,&quot;right&quot;:3.7839999198913574,&quot;top&quot;:6.7729997634887695},&quot;maxSize&quot;:{&quot;size1&quot;:71.276688574139484},&quot;minSize&quot;:{&quot;size1&quot;:55.376688574139486},&quot;normalSize&quot;:{&quot;size1&quot;:55.376688574139486},&quot;subLayout&quot;:[{&quot;id&quot;:&quot;2021-04-01T15:38:54&quot;,&quot;margin&quot;:{&quot;bottom&quot;:0.046929523348808289,&quot;left&quot;:2.9630000591278076,&quot;right&quot;:3.7839999198913574,&quot;top&quot;:6.7729997634887695},&quot;type&quot;:0},{&quot;id&quot;:&quot;2021-04-01T15:38:54&quot;,&quot;margin&quot;:{&quot;bottom&quot;:4.2329998016357422,&quot;left&quot;:2.9630000591278076,&quot;right&quot;:3.7839999198913574,&quot;top&quot;:0.14886172115802765},&quot;type&quot;:0}],&quot;type&quot;:0},{&quot;id&quot;:&quot;2021-04-01T15:38:54&quot;,&quot;margin&quot;:{&quot;bottom&quot;:2.5750000476837158,&quot;left&quot;:0.026000002399086952,&quot;right&quot;:4.2329998016357422,&quot;top&quot;:2.5399999618530273},&quot;type&quot;:0}],&quot;type&quot;:0}],&quot;type&quot;:0}"/>
  <p:tag name="KSO_WM_CHIP_DECFILLPROP" val="[]"/>
  <p:tag name="KSO_WM_SLIDE_CAN_ADD_NAVIGATION" val="1"/>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23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23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23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4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24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1"/>
  <p:tag name="KSO_WM_UNIT_ID" val="diagram20170843_5*l_h_i*1_6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2"/>
  <p:tag name="KSO_WM_UNIT_ID" val="diagram20170843_5*l_h_i*1_6_2"/>
  <p:tag name="KSO_WM_UNIT_LAYERLEVEL" val="1_1_1"/>
  <p:tag name="KSO_WM_DIAGRAM_GROUP_CODE" val="l1-1"/>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6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6_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50.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25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57.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58.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59.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60.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61.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62.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63.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64.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65.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66.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67.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68.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69.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7.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327_1*i*1"/>
  <p:tag name="KSO_WM_TEMPLATE_CATEGORY" val="diagram"/>
  <p:tag name="KSO_WM_TEMPLATE_INDEX" val="20191327"/>
  <p:tag name="KSO_WM_UNIT_LAYERLEVEL" val="1"/>
  <p:tag name="KSO_WM_TAG_VERSION" val="1.0"/>
  <p:tag name="KSO_WM_BEAUTIFY_FLAG" val="#wm#"/>
  <p:tag name="KSO_WM_UNIT_ADJUSTLAYOUT_ID" val="15"/>
  <p:tag name="KSO_WM_UNIT_COLOR_SCHEME_SHAPE_ID" val="15"/>
  <p:tag name="KSO_WM_UNIT_COLOR_SCHEME_PARENT_PAGE" val="0_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327_1*i*2"/>
  <p:tag name="KSO_WM_TEMPLATE_CATEGORY" val="diagram"/>
  <p:tag name="KSO_WM_TEMPLATE_INDEX" val="20191327"/>
  <p:tag name="KSO_WM_UNIT_LAYERLEVEL" val="1"/>
  <p:tag name="KSO_WM_TAG_VERSION" val="1.0"/>
  <p:tag name="KSO_WM_BEAUTIFY_FLAG" val="#wm#"/>
  <p:tag name="KSO_WM_UNIT_ADJUSTLAYOUT_ID" val="38"/>
  <p:tag name="KSO_WM_UNIT_COLOR_SCHEME_SHAPE_ID" val="38"/>
  <p:tag name="KSO_WM_UNIT_COLOR_SCHEME_PARENT_PAGE" val="0_1"/>
  <p:tag name="KSO_WM_UNIT_FOIL_COLOR" val="1"/>
</p:tagLst>
</file>

<file path=ppt/tags/tag272.xml><?xml version="1.0" encoding="utf-8"?>
<p:tagLst xmlns:p="http://schemas.openxmlformats.org/presentationml/2006/main">
  <p:tag name="KSO_WM_UNIT_TEXT_PART_ID" val="2-c"/>
  <p:tag name="KSO_WM_UNIT_TEXT_PART_SIZE" val="169.76*434.5"/>
  <p:tag name="KSO_WM_UNIT_VALUE" val="182"/>
  <p:tag name="KSO_WM_UNIT_HIGHLIGHT" val="0"/>
  <p:tag name="KSO_WM_UNIT_COMPATIBLE" val="0"/>
  <p:tag name="KSO_WM_UNIT_DIAGRAM_ISNUMVISUAL" val="0"/>
  <p:tag name="KSO_WM_UNIT_DIAGRAM_ISREFERUNIT" val="0"/>
  <p:tag name="KSO_WM_UNIT_ID" val="diagram20191327_1*f*1"/>
  <p:tag name="KSO_WM_TEMPLATE_CATEGORY" val="diagram"/>
  <p:tag name="KSO_WM_TEMPLATE_INDEX" val="20191327"/>
  <p:tag name="KSO_WM_UNIT_LAYERLEVEL" val="1"/>
  <p:tag name="KSO_WM_TAG_VERSION" val="1.0"/>
  <p:tag name="KSO_WM_BEAUTIFY_FLAG" val="#wm#"/>
  <p:tag name="KSO_WM_UNIT_PRESET_TEXT" val="点击此处添加正文，文字是您思想的提炼，为了最终呈现发布的良好效果，请言简意赅的阐述您的观点，并根据需要酌情增减文字。&#13;即便信息错综复杂，需要用更多的文字来表述，也请您尽可能提炼思想的精髓，恰如其分的表达观点，往往事半功倍。"/>
  <p:tag name="KSO_WM_UNIT_TYPE" val="f"/>
  <p:tag name="KSO_WM_UNIT_INDEX" val="1"/>
  <p:tag name="KSO_WM_UNIT_ADJUSTLAYOUT_ID" val="10"/>
  <p:tag name="KSO_WM_UNIT_COLOR_SCHEME_SHAPE_ID" val="10"/>
  <p:tag name="KSO_WM_UNIT_COLOR_SCHEME_PARENT_PAGE" val="0_1"/>
  <p:tag name="KSO_WM_UNIT_TEXT_PART_ID_V2" val="d-2-1"/>
</p:tagLst>
</file>

<file path=ppt/tags/tag273.xml><?xml version="1.0" encoding="utf-8"?>
<p:tagLst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327_1*a*1"/>
  <p:tag name="KSO_WM_TEMPLATE_CATEGORY" val="diagram"/>
  <p:tag name="KSO_WM_TEMPLATE_INDEX" val="20191327"/>
  <p:tag name="KSO_WM_UNIT_LAYERLEVEL" val="1"/>
  <p:tag name="KSO_WM_TAG_VERSION" val="1.0"/>
  <p:tag name="KSO_WM_BEAUTIFY_FLAG" val="#wm#"/>
  <p:tag name="KSO_WM_UNIT_ADJUSTLAYOUT_ID" val="11"/>
  <p:tag name="KSO_WM_UNIT_COLOR_SCHEME_SHAPE_ID" val="11"/>
  <p:tag name="KSO_WM_UNIT_COLOR_SCHEME_PARENT_PAGE" val="0_1"/>
</p:tagLst>
</file>

<file path=ppt/tags/tag274.xml><?xml version="1.0" encoding="utf-8"?>
<p:tagLst xmlns:p="http://schemas.openxmlformats.org/presentationml/2006/main">
  <p:tag name="KSO_WM_SLIDE_ID" val="diagram20191327_1"/>
  <p:tag name="KSO_WM_SLIDE_ITEM_CNT" val="0"/>
  <p:tag name="KSO_WM_SLIDE_INDEX" val="1"/>
  <p:tag name="KSO_WM_TAG_VERSION" val="1.0"/>
  <p:tag name="KSO_WM_BEAUTIFY_FLAG" val="#wm#"/>
  <p:tag name="KSO_WM_TEMPLATE_CATEGORY" val="diagram"/>
  <p:tag name="KSO_WM_TEMPLATE_INDEX" val="20191327"/>
  <p:tag name="KSO_WM_SLIDE_LAYOUT" val="a_d_f"/>
  <p:tag name="KSO_WM_SLIDE_LAYOUT_CNT" val="1_1_1"/>
  <p:tag name="KSO_WM_SLIDE_TYPE" val="text"/>
  <p:tag name="KSO_WM_SLIDE_SUBTYPE" val="picTxt"/>
  <p:tag name="KSO_WM_SLIDE_SIZE" val="960*375"/>
  <p:tag name="KSO_WM_SLIDE_POSITION" val="0*82"/>
  <p:tag name="KSO_WM_SLIDE_CONSTRAINT" val="%7b%22slideConstraint%22%3a%7b%22seriesAreas%22%3a%5b%5d%2c%22singleAreas%22%3a%5b%7b%22shapes%22%3a%5b8%5d%2c%22serialConstraintIndex%22%3a-1%2c%22areatextmark%22%3a0%2c%22pictureprocessmark%22%3a0%7d%5d%7d%7d"/>
  <p:tag name="KSO_WM_SLIDE_COLORSCHEME_VERSION" val="3.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79.xml><?xml version="1.0" encoding="utf-8"?>
<p:tagLst xmlns:p="http://schemas.openxmlformats.org/presentationml/2006/main">
  <p:tag name="KSO_WM_BEAUTIFY_FLAG" val="#wm#"/>
  <p:tag name="KSO_WM_TEMPLATE_CATEGORY" val="diagram"/>
  <p:tag name="KSO_WM_TEMPLATE_INDEX" val="20187882"/>
  <p:tag name="KSO_WM_SLIDE_ID" val="diagram20187882_2"/>
  <p:tag name="KSO_WM_TEMPLATE_SUBCATEGORY" val="0"/>
  <p:tag name="KSO_WM_TEMPLATE_MASTER_TYPE" val="0"/>
  <p:tag name="KSO_WM_TEMPLATE_COLOR_TYPE" val="1"/>
  <p:tag name="KSO_WM_SLIDE_TYPE" val="text"/>
  <p:tag name="KSO_WM_SLIDE_SUBTYPE" val="diag"/>
  <p:tag name="KSO_WM_SLIDE_ITEM_CNT" val="2"/>
  <p:tag name="KSO_WM_SLIDE_INDEX" val="2"/>
  <p:tag name="KSO_WM_SLIDE_SIZE" val="507.458*148.37"/>
  <p:tag name="KSO_WM_SLIDE_POSITION" val="368.019*309.687"/>
  <p:tag name="KSO_WM_DIAGRAM_GROUP_CODE" val="l1-1"/>
  <p:tag name="KSO_WM_SLIDE_DIAGTYPE" val="l"/>
  <p:tag name="KSO_WM_TAG_VERSION" val="1.0"/>
  <p:tag name="KSO_WM_SLIDE_LAYOUT" val="a_d_l"/>
  <p:tag name="KSO_WM_SLIDE_LAYOUT_CNT" val="1_1_1"/>
</p:tagLst>
</file>

<file path=ppt/tags/tag28.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80.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81.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82.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83.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84.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85.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86.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87.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88.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89.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91.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92.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93.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9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95.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96.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97.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98.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99.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xml><?xml version="1.0" encoding="utf-8"?>
<p:tagLst xmlns:p="http://schemas.openxmlformats.org/presentationml/2006/main">
  <p:tag name="MH" val="20161022203400"/>
  <p:tag name="MH_LIBRARY" val="GRAPHIC"/>
  <p:tag name="MH_TYPE" val="Other"/>
  <p:tag name="MH_ORDER" val="1"/>
</p:tagLst>
</file>

<file path=ppt/tags/tag30.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00.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01.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02.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03.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04.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05.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06.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307.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308.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309.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10.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11.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12.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13.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14.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15.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16.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17.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18.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19.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32.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20.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321.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322.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23.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24.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25.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26.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27.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28.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29.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3.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30.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31.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32.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33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334.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335.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36.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37.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38.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39.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41.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42.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43.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44.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45.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346.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347.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349.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35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353.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354.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355.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35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362.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363.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365.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366.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367.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369.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70.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37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373.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7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77.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78.xml><?xml version="1.0" encoding="utf-8"?>
<p:tagLst xmlns:p="http://schemas.openxmlformats.org/presentationml/2006/main">
  <p:tag name="KSO_WM_UNIT_VALUE" val="1142*1565"/>
  <p:tag name="KSO_WM_UNIT_HIGHLIGHT" val="0"/>
  <p:tag name="KSO_WM_UNIT_COMPATIBLE" val="1"/>
  <p:tag name="KSO_WM_UNIT_DIAGRAM_ISNUMVISUAL" val="0"/>
  <p:tag name="KSO_WM_UNIT_DIAGRAM_ISREFERUNIT" val="0"/>
  <p:tag name="KSO_WM_UNIT_TYPE" val="d"/>
  <p:tag name="KSO_WM_UNIT_INDEX" val="1"/>
  <p:tag name="KSO_WM_UNIT_ID" val="diagram20212446_1*d*1"/>
  <p:tag name="KSO_WM_TEMPLATE_CATEGORY" val="diagram"/>
  <p:tag name="KSO_WM_TEMPLATE_INDEX" val="20212446"/>
  <p:tag name="KSO_WM_UNIT_LAYERLEVEL" val="1"/>
  <p:tag name="KSO_WM_TAG_VERSION" val="1.0"/>
  <p:tag name="KSO_WM_BEAUTIFY_FLAG" val="#wm#"/>
  <p:tag name="KSO_WM_CHIP_GROUPID" val="5e7310da9a230a26b9e88a19"/>
  <p:tag name="KSO_WM_CHIP_XID" val="5e7310da9a230a26b9e88a1a"/>
  <p:tag name="KSO_WM_UNIT_DEC_AREA_ID" val="ea806f9cd046410eb32c27af35ff72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d9fdb954fa74552804689231bd4289a"/>
  <p:tag name="KSO_WM_UNIT_PLACING_PICTURE" val="2d9fdb954fa74552804689231bd4289a"/>
  <p:tag name="KSO_WM_TEMPLATE_ASSEMBLE_XID" val="60656f474054ed1e2fb806d9"/>
  <p:tag name="KSO_WM_TEMPLATE_ASSEMBLE_GROUPID" val="60656f474054ed1e2fb806d9"/>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446_1*i*1"/>
  <p:tag name="KSO_WM_TEMPLATE_CATEGORY" val="diagram"/>
  <p:tag name="KSO_WM_TEMPLATE_INDEX" val="20212446"/>
  <p:tag name="KSO_WM_UNIT_LAYERLEVEL" val="1"/>
  <p:tag name="KSO_WM_TAG_VERSION" val="1.0"/>
  <p:tag name="KSO_WM_BEAUTIFY_FLAG" val="#wm#"/>
  <p:tag name="KSO_WM_UNIT_BLOCK" val="0"/>
  <p:tag name="KSO_WM_UNIT_SM_LIMIT_TYPE" val="2"/>
  <p:tag name="KSO_WM_UNIT_DEC_AREA_ID" val="2d12ecaae27f45338c27a3224dda19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3c8dda340fd2c9b5863"/>
  <p:tag name="KSO_WM_CHIP_XID" val="5f2293c8dda340fd2c9b586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38"/>
  <p:tag name="KSO_WM_TEMPLATE_ASSEMBLE_XID" val="60656f474054ed1e2fb806d9"/>
  <p:tag name="KSO_WM_TEMPLATE_ASSEMBLE_GROUPID" val="60656f474054ed1e2fb806d9"/>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12446_1*a*1"/>
  <p:tag name="KSO_WM_TEMPLATE_CATEGORY" val="diagram"/>
  <p:tag name="KSO_WM_TEMPLATE_INDEX" val="20212446"/>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5350401757c74f0da30a90a68ee0f88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1678e1a0827e46019d1ee028ed514d00"/>
  <p:tag name="KSO_WM_UNIT_SUPPORT_BIG_FONT" val="1"/>
  <p:tag name="KSO_WM_UNIT_TEXT_FILL_FORE_SCHEMECOLOR_INDEX_BRIGHTNESS" val="0"/>
  <p:tag name="KSO_WM_UNIT_TEXT_FILL_FORE_SCHEMECOLOR_INDEX" val="13"/>
  <p:tag name="KSO_WM_UNIT_TEXT_FILL_TYPE" val="1"/>
  <p:tag name="KSO_WM_TEMPLATE_ASSEMBLE_XID" val="60656f474054ed1e2fb806d9"/>
  <p:tag name="KSO_WM_TEMPLATE_ASSEMBLE_GROUPID" val="60656f474054ed1e2fb806d9"/>
</p:tagLst>
</file>

<file path=ppt/tags/tag3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46_1*f*1"/>
  <p:tag name="KSO_WM_TEMPLATE_CATEGORY" val="diagram"/>
  <p:tag name="KSO_WM_TEMPLATE_INDEX" val="20212446"/>
  <p:tag name="KSO_WM_UNIT_LAYERLEVEL" val="1"/>
  <p:tag name="KSO_WM_TAG_VERSION" val="1.0"/>
  <p:tag name="KSO_WM_BEAUTIFY_FLAG" val="#wm#"/>
  <p:tag name="KSO_WM_UNIT_DEFAULT_FONT" val="14;20;2"/>
  <p:tag name="KSO_WM_UNIT_BLOCK" val="0"/>
  <p:tag name="KSO_WM_UNIT_VALUE" val="52"/>
  <p:tag name="KSO_WM_UNIT_SHOW_EDIT_AREA_INDICATION" val="1"/>
  <p:tag name="KSO_WM_CHIP_GROUPID" val="5e6b05596848fb12bee65ac8"/>
  <p:tag name="KSO_WM_CHIP_XID" val="5e6b05596848fb12bee65aca"/>
  <p:tag name="KSO_WM_UNIT_DEC_AREA_ID" val="2746965d1c114c8190d0bee454a20a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3a9ed75f44d490796afc1d680932ed2"/>
  <p:tag name="KSO_WM_UNIT_SUPPORT_BIG_FONT" val="1"/>
  <p:tag name="KSO_WM_UNIT_TEXT_FILL_FORE_SCHEMECOLOR_INDEX_BRIGHTNESS" val="0.25"/>
  <p:tag name="KSO_WM_UNIT_TEXT_FILL_FORE_SCHEMECOLOR_INDEX" val="13"/>
  <p:tag name="KSO_WM_UNIT_TEXT_FILL_TYPE" val="1"/>
  <p:tag name="KSO_WM_TEMPLATE_ASSEMBLE_XID" val="60656f474054ed1e2fb806d9"/>
  <p:tag name="KSO_WM_TEMPLATE_ASSEMBLE_GROUPID" val="60656f474054ed1e2fb806d9"/>
</p:tagLst>
</file>

<file path=ppt/tags/tag382.xml><?xml version="1.0" encoding="utf-8"?>
<p:tagLst xmlns:p="http://schemas.openxmlformats.org/presentationml/2006/main">
  <p:tag name="KSO_WM_BEAUTIFY_FLAG" val="#wm#"/>
  <p:tag name="KSO_WM_TEMPLATE_CATEGORY" val="diagram"/>
  <p:tag name="KSO_WM_TEMPLATE_INDEX" val="20212446"/>
  <p:tag name="KSO_WM_SLIDE_COLORSCHEME_VERSION" val="3.2"/>
  <p:tag name="KSO_WM_SLIDE_ID" val="diagram2021244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84"/>
  <p:tag name="KSO_WM_SLIDE_POSITION" val="72*78"/>
  <p:tag name="KSO_WM_DIAGRAM_GROUP_CODE" val="l1-1"/>
  <p:tag name="KSO_WM_SLIDE_DIAGTYPE" val="l"/>
  <p:tag name="KSO_WM_TAG_VERSION" val="1.0"/>
  <p:tag name="KSO_WM_SLIDE_LAYOUT" val="a_d_f"/>
  <p:tag name="KSO_WM_SLIDE_LAYOUT_CNT" val="1_1_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fill_id&quot;:&quot;f5378d118a0e47a8a2fec2c04156848e&quot;,&quot;fill_align&quot;:&quot;cm&quot;,&quot;chip_types&quot;:[&quot;picture&quot;]},{&quot;text_align&quot;:&quot;lb&quot;,&quot;text_direction&quot;:&quot;horizontal&quot;,&quot;support_big_font&quot;:true,&quot;fill_id&quot;:&quot;391a8d3a475541dbbf4bf68b0f7e837c&quot;,&quot;fill_align&quot;:&quot;lb&quot;,&quot;chip_types&quot;:[&quot;header&quot;]},{&quot;text_align&quot;:&quot;lt&quot;,&quot;text_direction&quot;:&quot;horizontal&quot;,&quot;support_big_font&quot;:true,&quot;fill_id&quot;:&quot;dcd054a5fbf54e6fb810aa57786606fc&quot;,&quot;fill_align&quot;:&quot;lt&quot;,&quot;chip_types&quot;:[&quot;text&quot;]}]]"/>
  <p:tag name="KSO_WM_CHIP_XID" val="5f2293c8dda340fd2c9b5864"/>
  <p:tag name="KSO_WM_CHIP_GROUPID" val="5f2293c8dda340fd2c9b5863"/>
  <p:tag name="KSO_WM_SLIDE_BK_DARK_LIGHT" val="2"/>
  <p:tag name="KSO_WM_SLIDE_BACKGROUND_TYPE" val="general"/>
  <p:tag name="KSO_WM_SLIDE_SUPPORT_FEATURE_TYPE" val="0"/>
  <p:tag name="KSO_WM_TEMPLATE_ASSEMBLE_XID" val="60656f474054ed1e2fb806d9"/>
  <p:tag name="KSO_WM_TEMPLATE_ASSEMBLE_GROUPID" val="60656f474054ed1e2fb806d9"/>
  <p:tag name="KSO_WM_TEMPLATE_THUMBS_INDEX" val="1、4、7、12、13、14、15、16、17、18、20、24、25、28、33、36、40、43、44"/>
  <p:tag name="KSO_WM_CHIP_DECFILLPROP" val="[]"/>
  <p:tag name="KSO_WM_SLIDE_CAN_ADD_NAVIGATION" val="1"/>
  <p:tag name="KSO_WM_SLIDE_LAYOUT_INFO" val="{&quot;backgroundInfo&quot;:[{&quot;bottom&quot;:0,&quot;bottomAbs&quot;:false,&quot;left&quot;:0,&quot;leftAbs&quot;:false,&quot;right&quot;:0,&quot;rightAbs&quot;:false,&quot;top&quot;:0,&quot;topAbs&quot;:false,&quot;type&quot;:&quot;general&quot;}],&quot;direction&quot;:1,&quot;id&quot;:&quot;2021-04-01T15:37:28&quot;,&quot;maxSize&quot;:{&quot;size1&quot;:46.200000000000003},&quot;minSize&quot;:{&quot;size1&quot;:46.200000000000003},&quot;normalSize&quot;:{&quot;size1&quot;:46.200000000000003},&quot;subLayout&quot;:[{&quot;id&quot;:&quot;2021-04-01T15:37:28&quot;,&quot;maxSize&quot;:{&quot;size1&quot;:51.100051046410123},&quot;minSize&quot;:{&quot;size1&quot;:35.600051046410123},&quot;normalSize&quot;:{&quot;size1&quot;:51.099865861224934},&quot;subLayout&quot;:[{&quot;id&quot;:&quot;2021-04-01T15:37:28&quot;,&quot;margin&quot;:{&quot;bottom&quot;:0.026000002399086952,&quot;left&quot;:4.2329998016357422,&quot;right&quot;:1.6670000553131104,&quot;top&quot;:4.6570000648498535},&quot;type&quot;:0},{&quot;id&quot;:&quot;2021-04-01T15:37:28&quot;,&quot;margin&quot;:{&quot;bottom&quot;:4.6570000648498535,&quot;left&quot;:4.2329998016357422,&quot;right&quot;:1.6670000553131104,&quot;top&quot;:0.3970000147819519},&quot;type&quot;:0}],&quot;type&quot;:0},{&quot;id&quot;:&quot;2021-04-01T15:37:28&quot;,&quot;margin&quot;:{&quot;bottom&quot;:3.809999942779541,&quot;left&quot;:0.026000002399086952,&quot;right&quot;:2.5399999618530273,&quot;top&quot;:3.809999942779541},&quot;type&quot;:0}],&quot;type&quot;:0}"/>
</p:tagLst>
</file>

<file path=ppt/tags/tag38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38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38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38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38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39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39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39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39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39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39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39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1"/>
  <p:tag name="KSO_WM_UNIT_ID" val="diagram20170843_5*l_h_i*1_6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39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2"/>
  <p:tag name="KSO_WM_UNIT_ID" val="diagram20170843_5*l_h_i*1_6_2"/>
  <p:tag name="KSO_WM_UNIT_LAYERLEVEL" val="1_1_1"/>
  <p:tag name="KSO_WM_DIAGRAM_GROUP_CODE" val="l1-1"/>
  <p:tag name="KSO_WM_UNIT_TEXT_FILL_FORE_SCHEMECOLOR_INDEX" val="14"/>
  <p:tag name="KSO_WM_UNIT_TEXT_FILL_TYPE" val="1"/>
  <p:tag name="KSO_WM_UNIT_USESOURCEFORMAT_APPLY" val="1"/>
</p:tagLst>
</file>

<file path=ppt/tags/tag4.xml><?xml version="1.0" encoding="utf-8"?>
<p:tagLst xmlns:p="http://schemas.openxmlformats.org/presentationml/2006/main">
  <p:tag name="MH" val="20161022192605"/>
  <p:tag name="MH_LIBRARY" val="GRAPHIC"/>
  <p:tag name="MH_TYPE" val="Text"/>
  <p:tag name="MH_ORDER" val="1"/>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6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6_1"/>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402.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03.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04.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05.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408.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40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412.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413.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41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417.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418.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41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422.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423.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42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427.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428.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429.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432.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43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441.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44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447.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448.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44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454.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5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5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6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7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74.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MH" val="20161022203400"/>
  <p:tag name="MH_LIBRARY" val="GRAPHIC"/>
  <p:tag name="MH_TYPE" val="Other"/>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MH" val="20161022192605"/>
  <p:tag name="MH_LIBRARY" val="GRAPHIC"/>
  <p:tag name="MH_TYPE" val="Text"/>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203400"/>
  <p:tag name="MH_LIBRARY" val="GRAPHIC"/>
  <p:tag name="MH_TYPE" val="Other"/>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192605"/>
  <p:tag name="MH_LIBRARY" val="GRAPHIC"/>
  <p:tag name="MH_TYPE" val="Text"/>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203400"/>
  <p:tag name="MH_LIBRARY" val="GRAPHIC"/>
  <p:tag name="MH_TYPE" val="Other"/>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7317</Words>
  <Application>WPS 演示</Application>
  <PresentationFormat>全屏显示(16:9)</PresentationFormat>
  <Paragraphs>336</Paragraphs>
  <Slides>42</Slides>
  <Notes>24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42</vt:i4>
      </vt:variant>
    </vt:vector>
  </HeadingPairs>
  <TitlesOfParts>
    <vt:vector size="62" baseType="lpstr">
      <vt:lpstr>Arial</vt:lpstr>
      <vt:lpstr>宋体</vt:lpstr>
      <vt:lpstr>Wingdings</vt:lpstr>
      <vt:lpstr>字魂35号-经典雅黑</vt:lpstr>
      <vt:lpstr>黑体</vt:lpstr>
      <vt:lpstr>Noto Serif CJK SC</vt:lpstr>
      <vt:lpstr>方正黑体简体</vt:lpstr>
      <vt:lpstr>微软雅黑</vt:lpstr>
      <vt:lpstr>Segoe UI</vt:lpstr>
      <vt:lpstr>Wingdings</vt:lpstr>
      <vt:lpstr>Calibri</vt:lpstr>
      <vt:lpstr>Arial Unicode MS</vt:lpstr>
      <vt:lpstr>Lato Regular</vt:lpstr>
      <vt:lpstr>Lato</vt:lpstr>
      <vt:lpstr>Calibri</vt:lpstr>
      <vt:lpstr>WPS-Bullets</vt:lpstr>
      <vt:lpstr>Helvetica</vt:lpstr>
      <vt:lpstr>Roboto Medium</vt:lpstr>
      <vt:lpstr>Roboto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210</cp:revision>
  <dcterms:created xsi:type="dcterms:W3CDTF">2019-03-14T04:19:00Z</dcterms:created>
  <dcterms:modified xsi:type="dcterms:W3CDTF">2022-02-13T05:18:31Z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56CF3B8679F94EBBADD939C77EC76501</vt:lpwstr>
  </property>
</Properties>
</file>