
<file path=[Content_Types].xml><?xml version="1.0" encoding="utf-8"?>
<Types xmlns="http://schemas.openxmlformats.org/package/2006/content-types">
  <Default Extension="png" ContentType="image/png"/>
  <Default Extension="emf" ContentType="image/x-e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94" r:id="rId3"/>
    <p:sldId id="481" r:id="rId5"/>
    <p:sldId id="482" r:id="rId6"/>
    <p:sldId id="504" r:id="rId7"/>
    <p:sldId id="807" r:id="rId8"/>
    <p:sldId id="785" r:id="rId9"/>
    <p:sldId id="809" r:id="rId10"/>
    <p:sldId id="720" r:id="rId11"/>
    <p:sldId id="810" r:id="rId12"/>
    <p:sldId id="811" r:id="rId13"/>
    <p:sldId id="813" r:id="rId14"/>
    <p:sldId id="750" r:id="rId15"/>
    <p:sldId id="815" r:id="rId16"/>
    <p:sldId id="789" r:id="rId17"/>
    <p:sldId id="791" r:id="rId18"/>
    <p:sldId id="817" r:id="rId19"/>
    <p:sldId id="762" r:id="rId20"/>
    <p:sldId id="819" r:id="rId21"/>
    <p:sldId id="820" r:id="rId22"/>
    <p:sldId id="766" r:id="rId23"/>
    <p:sldId id="489" r:id="rId24"/>
  </p:sldIdLst>
  <p:sldSz cx="9144000" cy="5143500" type="screen16x9"/>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95730"/>
    <a:srgbClr val="00B0F0"/>
    <a:srgbClr val="00AFE1"/>
    <a:srgbClr val="415163"/>
    <a:srgbClr val="F8D0D0"/>
    <a:srgbClr val="F6F6F6"/>
    <a:srgbClr val="F2F6F9"/>
    <a:srgbClr val="535353"/>
    <a:srgbClr val="F77B21"/>
    <a:srgbClr val="0A3F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14"/>
        <p:guide pos="28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389.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7" Type="http://schemas.openxmlformats.org/officeDocument/2006/relationships/image" Target="../media/image3.emf"/><Relationship Id="rId6" Type="http://schemas.openxmlformats.org/officeDocument/2006/relationships/tags" Target="../tags/tag3.xml"/><Relationship Id="rId5" Type="http://schemas.openxmlformats.org/officeDocument/2006/relationships/image" Target="../media/image2.emf"/><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34819" name="图片 5"/>
          <p:cNvPicPr>
            <a:picLocks noChangeAspect="1"/>
          </p:cNvPicPr>
          <p:nvPr>
            <p:custDataLst>
              <p:tags r:id="rId2"/>
            </p:custDataLst>
          </p:nvPr>
        </p:nvPicPr>
        <p:blipFill>
          <a:blip r:embed="rId3"/>
          <a:stretch>
            <a:fillRect/>
          </a:stretch>
        </p:blipFill>
        <p:spPr>
          <a:xfrm>
            <a:off x="8174831" y="4082654"/>
            <a:ext cx="969169" cy="1060847"/>
          </a:xfrm>
          <a:prstGeom prst="rect">
            <a:avLst/>
          </a:prstGeom>
          <a:noFill/>
          <a:ln w="9525">
            <a:noFill/>
          </a:ln>
        </p:spPr>
      </p:pic>
      <p:pic>
        <p:nvPicPr>
          <p:cNvPr id="34820" name="图片 8"/>
          <p:cNvPicPr>
            <a:picLocks noChangeAspect="1"/>
          </p:cNvPicPr>
          <p:nvPr>
            <p:custDataLst>
              <p:tags r:id="rId4"/>
            </p:custDataLst>
          </p:nvPr>
        </p:nvPicPr>
        <p:blipFill>
          <a:blip r:embed="rId5"/>
          <a:stretch>
            <a:fillRect/>
          </a:stretch>
        </p:blipFill>
        <p:spPr>
          <a:xfrm>
            <a:off x="195263" y="85725"/>
            <a:ext cx="409575" cy="401241"/>
          </a:xfrm>
          <a:prstGeom prst="rect">
            <a:avLst/>
          </a:prstGeom>
          <a:noFill/>
          <a:ln w="9525">
            <a:noFill/>
          </a:ln>
        </p:spPr>
      </p:pic>
      <p:pic>
        <p:nvPicPr>
          <p:cNvPr id="34821" name="图片 9"/>
          <p:cNvPicPr>
            <a:picLocks noChangeAspect="1"/>
          </p:cNvPicPr>
          <p:nvPr>
            <p:custDataLst>
              <p:tags r:id="rId6"/>
            </p:custDataLst>
          </p:nvPr>
        </p:nvPicPr>
        <p:blipFill>
          <a:blip r:embed="rId7"/>
          <a:stretch>
            <a:fillRect/>
          </a:stretch>
        </p:blipFill>
        <p:spPr>
          <a:xfrm>
            <a:off x="8582025" y="40481"/>
            <a:ext cx="461963" cy="456010"/>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659606" y="4762500"/>
            <a:ext cx="2025254" cy="236935"/>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87291" y="4762500"/>
            <a:ext cx="2969419" cy="236935"/>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6457950" y="4762500"/>
            <a:ext cx="2025254" cy="236935"/>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11.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5" Type="http://schemas.openxmlformats.org/officeDocument/2006/relationships/slideLayout" Target="../slideLayouts/slideLayout2.xml"/><Relationship Id="rId44" Type="http://schemas.openxmlformats.org/officeDocument/2006/relationships/tags" Target="../tags/tag255.xml"/><Relationship Id="rId43" Type="http://schemas.openxmlformats.org/officeDocument/2006/relationships/tags" Target="../tags/tag254.xml"/><Relationship Id="rId42" Type="http://schemas.openxmlformats.org/officeDocument/2006/relationships/tags" Target="../tags/tag253.xml"/><Relationship Id="rId41" Type="http://schemas.openxmlformats.org/officeDocument/2006/relationships/tags" Target="../tags/tag252.xml"/><Relationship Id="rId40" Type="http://schemas.openxmlformats.org/officeDocument/2006/relationships/tags" Target="../tags/tag251.xml"/><Relationship Id="rId4" Type="http://schemas.openxmlformats.org/officeDocument/2006/relationships/tags" Target="../tags/tag215.xml"/><Relationship Id="rId39" Type="http://schemas.openxmlformats.org/officeDocument/2006/relationships/tags" Target="../tags/tag250.xml"/><Relationship Id="rId38" Type="http://schemas.openxmlformats.org/officeDocument/2006/relationships/tags" Target="../tags/tag249.xml"/><Relationship Id="rId37" Type="http://schemas.openxmlformats.org/officeDocument/2006/relationships/tags" Target="../tags/tag248.xml"/><Relationship Id="rId36" Type="http://schemas.openxmlformats.org/officeDocument/2006/relationships/tags" Target="../tags/tag247.xml"/><Relationship Id="rId35" Type="http://schemas.openxmlformats.org/officeDocument/2006/relationships/tags" Target="../tags/tag246.xml"/><Relationship Id="rId34" Type="http://schemas.openxmlformats.org/officeDocument/2006/relationships/tags" Target="../tags/tag245.xml"/><Relationship Id="rId33" Type="http://schemas.openxmlformats.org/officeDocument/2006/relationships/tags" Target="../tags/tag244.xml"/><Relationship Id="rId32" Type="http://schemas.openxmlformats.org/officeDocument/2006/relationships/tags" Target="../tags/tag243.xml"/><Relationship Id="rId31" Type="http://schemas.openxmlformats.org/officeDocument/2006/relationships/tags" Target="../tags/tag242.xml"/><Relationship Id="rId30" Type="http://schemas.openxmlformats.org/officeDocument/2006/relationships/tags" Target="../tags/tag241.xml"/><Relationship Id="rId3" Type="http://schemas.openxmlformats.org/officeDocument/2006/relationships/tags" Target="../tags/tag214.xml"/><Relationship Id="rId29" Type="http://schemas.openxmlformats.org/officeDocument/2006/relationships/tags" Target="../tags/tag240.xml"/><Relationship Id="rId28" Type="http://schemas.openxmlformats.org/officeDocument/2006/relationships/tags" Target="../tags/tag239.xml"/><Relationship Id="rId27" Type="http://schemas.openxmlformats.org/officeDocument/2006/relationships/tags" Target="../tags/tag238.xml"/><Relationship Id="rId26" Type="http://schemas.openxmlformats.org/officeDocument/2006/relationships/tags" Target="../tags/tag237.xml"/><Relationship Id="rId25" Type="http://schemas.openxmlformats.org/officeDocument/2006/relationships/tags" Target="../tags/tag236.xml"/><Relationship Id="rId24" Type="http://schemas.openxmlformats.org/officeDocument/2006/relationships/tags" Target="../tags/tag235.xml"/><Relationship Id="rId23" Type="http://schemas.openxmlformats.org/officeDocument/2006/relationships/tags" Target="../tags/tag234.xml"/><Relationship Id="rId22" Type="http://schemas.openxmlformats.org/officeDocument/2006/relationships/tags" Target="../tags/tag233.xml"/><Relationship Id="rId21" Type="http://schemas.openxmlformats.org/officeDocument/2006/relationships/tags" Target="../tags/tag232.xml"/><Relationship Id="rId20" Type="http://schemas.openxmlformats.org/officeDocument/2006/relationships/tags" Target="../tags/tag231.xml"/><Relationship Id="rId2" Type="http://schemas.openxmlformats.org/officeDocument/2006/relationships/tags" Target="../tags/tag213.xml"/><Relationship Id="rId19" Type="http://schemas.openxmlformats.org/officeDocument/2006/relationships/tags" Target="../tags/tag230.xml"/><Relationship Id="rId18" Type="http://schemas.openxmlformats.org/officeDocument/2006/relationships/tags" Target="../tags/tag229.xml"/><Relationship Id="rId17" Type="http://schemas.openxmlformats.org/officeDocument/2006/relationships/tags" Target="../tags/tag228.xml"/><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tags" Target="../tags/tag212.xml"/></Relationships>
</file>

<file path=ppt/slides/_rels/slide12.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5" Type="http://schemas.openxmlformats.org/officeDocument/2006/relationships/notesSlide" Target="../notesSlides/notesSlide9.xml"/><Relationship Id="rId14" Type="http://schemas.openxmlformats.org/officeDocument/2006/relationships/slideLayout" Target="../slideLayouts/slideLayout13.xml"/><Relationship Id="rId13" Type="http://schemas.openxmlformats.org/officeDocument/2006/relationships/tags" Target="../tags/tag26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tags" Target="../tags/tag256.xml"/></Relationships>
</file>

<file path=ppt/slides/_rels/slide13.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9" Type="http://schemas.openxmlformats.org/officeDocument/2006/relationships/slideLayout" Target="../slideLayouts/slideLayout3.xml"/><Relationship Id="rId18" Type="http://schemas.openxmlformats.org/officeDocument/2006/relationships/tags" Target="../tags/tag286.xml"/><Relationship Id="rId17" Type="http://schemas.openxmlformats.org/officeDocument/2006/relationships/tags" Target="../tags/tag285.xml"/><Relationship Id="rId16" Type="http://schemas.openxmlformats.org/officeDocument/2006/relationships/tags" Target="../tags/tag284.xml"/><Relationship Id="rId15" Type="http://schemas.openxmlformats.org/officeDocument/2006/relationships/tags" Target="../tags/tag28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tags" Target="../tags/tag269.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s>
</file>

<file path=ppt/slides/_rels/slide15.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8" Type="http://schemas.openxmlformats.org/officeDocument/2006/relationships/notesSlide" Target="../notesSlides/notesSlide10.xml"/><Relationship Id="rId17" Type="http://schemas.openxmlformats.org/officeDocument/2006/relationships/slideLayout" Target="../slideLayouts/slideLayout4.xml"/><Relationship Id="rId16" Type="http://schemas.openxmlformats.org/officeDocument/2006/relationships/tags" Target="../tags/tag307.xml"/><Relationship Id="rId15" Type="http://schemas.openxmlformats.org/officeDocument/2006/relationships/tags" Target="../tags/tag306.xml"/><Relationship Id="rId14" Type="http://schemas.openxmlformats.org/officeDocument/2006/relationships/tags" Target="../tags/tag305.xml"/><Relationship Id="rId13" Type="http://schemas.openxmlformats.org/officeDocument/2006/relationships/tags" Target="../tags/tag304.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tags" Target="../tags/tag292.xml"/></Relationships>
</file>

<file path=ppt/slides/_rels/slide16.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0" Type="http://schemas.openxmlformats.org/officeDocument/2006/relationships/slideLayout" Target="../slideLayouts/slideLayout3.xml"/><Relationship Id="rId3" Type="http://schemas.openxmlformats.org/officeDocument/2006/relationships/tags" Target="../tags/tag310.xml"/><Relationship Id="rId29" Type="http://schemas.openxmlformats.org/officeDocument/2006/relationships/tags" Target="../tags/tag336.xml"/><Relationship Id="rId28" Type="http://schemas.openxmlformats.org/officeDocument/2006/relationships/tags" Target="../tags/tag335.xml"/><Relationship Id="rId27" Type="http://schemas.openxmlformats.org/officeDocument/2006/relationships/tags" Target="../tags/tag334.xml"/><Relationship Id="rId26" Type="http://schemas.openxmlformats.org/officeDocument/2006/relationships/tags" Target="../tags/tag333.xml"/><Relationship Id="rId25" Type="http://schemas.openxmlformats.org/officeDocument/2006/relationships/tags" Target="../tags/tag332.xml"/><Relationship Id="rId24" Type="http://schemas.openxmlformats.org/officeDocument/2006/relationships/tags" Target="../tags/tag331.xml"/><Relationship Id="rId23" Type="http://schemas.openxmlformats.org/officeDocument/2006/relationships/tags" Target="../tags/tag330.xml"/><Relationship Id="rId22" Type="http://schemas.openxmlformats.org/officeDocument/2006/relationships/tags" Target="../tags/tag329.xml"/><Relationship Id="rId21" Type="http://schemas.openxmlformats.org/officeDocument/2006/relationships/tags" Target="../tags/tag328.xml"/><Relationship Id="rId20" Type="http://schemas.openxmlformats.org/officeDocument/2006/relationships/tags" Target="../tags/tag327.xml"/><Relationship Id="rId2" Type="http://schemas.openxmlformats.org/officeDocument/2006/relationships/tags" Target="../tags/tag309.xml"/><Relationship Id="rId19" Type="http://schemas.openxmlformats.org/officeDocument/2006/relationships/tags" Target="../tags/tag326.xml"/><Relationship Id="rId18" Type="http://schemas.openxmlformats.org/officeDocument/2006/relationships/tags" Target="../tags/tag325.xml"/><Relationship Id="rId17" Type="http://schemas.openxmlformats.org/officeDocument/2006/relationships/tags" Target="../tags/tag324.xml"/><Relationship Id="rId16" Type="http://schemas.openxmlformats.org/officeDocument/2006/relationships/tags" Target="../tags/tag323.xml"/><Relationship Id="rId15" Type="http://schemas.openxmlformats.org/officeDocument/2006/relationships/tags" Target="../tags/tag322.xml"/><Relationship Id="rId14" Type="http://schemas.openxmlformats.org/officeDocument/2006/relationships/tags" Target="../tags/tag321.xml"/><Relationship Id="rId13" Type="http://schemas.openxmlformats.org/officeDocument/2006/relationships/tags" Target="../tags/tag320.xml"/><Relationship Id="rId12" Type="http://schemas.openxmlformats.org/officeDocument/2006/relationships/tags" Target="../tags/tag319.xml"/><Relationship Id="rId11" Type="http://schemas.openxmlformats.org/officeDocument/2006/relationships/tags" Target="../tags/tag318.xml"/><Relationship Id="rId10" Type="http://schemas.openxmlformats.org/officeDocument/2006/relationships/tags" Target="../tags/tag317.xml"/><Relationship Id="rId1" Type="http://schemas.openxmlformats.org/officeDocument/2006/relationships/tags" Target="../tags/tag308.xml"/></Relationships>
</file>

<file path=ppt/slides/_rels/slide17.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5" Type="http://schemas.openxmlformats.org/officeDocument/2006/relationships/notesSlide" Target="../notesSlides/notesSlide11.xml"/><Relationship Id="rId14" Type="http://schemas.openxmlformats.org/officeDocument/2006/relationships/slideLayout" Target="../slideLayouts/slideLayout13.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tags" Target="../tags/tag337.xml"/></Relationships>
</file>

<file path=ppt/slides/_rels/slide18.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5" Type="http://schemas.openxmlformats.org/officeDocument/2006/relationships/notesSlide" Target="../notesSlides/notesSlide12.xml"/><Relationship Id="rId14" Type="http://schemas.openxmlformats.org/officeDocument/2006/relationships/slideLayout" Target="../slideLayouts/slideLayout1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tags" Target="../tags/tag350.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s>
</file>

<file path=ppt/slides/_rels/slide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5" Type="http://schemas.openxmlformats.org/officeDocument/2006/relationships/notesSlide" Target="../notesSlides/notesSlide14.xml"/><Relationship Id="rId24" Type="http://schemas.openxmlformats.org/officeDocument/2006/relationships/slideLayout" Target="../slideLayouts/slideLayout1.xml"/><Relationship Id="rId23" Type="http://schemas.openxmlformats.org/officeDocument/2006/relationships/tags" Target="../tags/tag388.xml"/><Relationship Id="rId22" Type="http://schemas.openxmlformats.org/officeDocument/2006/relationships/tags" Target="../tags/tag387.xml"/><Relationship Id="rId21" Type="http://schemas.openxmlformats.org/officeDocument/2006/relationships/tags" Target="../tags/tag386.xml"/><Relationship Id="rId20" Type="http://schemas.openxmlformats.org/officeDocument/2006/relationships/tags" Target="../tags/tag385.xml"/><Relationship Id="rId2" Type="http://schemas.openxmlformats.org/officeDocument/2006/relationships/tags" Target="../tags/tag367.xml"/><Relationship Id="rId19" Type="http://schemas.openxmlformats.org/officeDocument/2006/relationships/tags" Target="../tags/tag384.xml"/><Relationship Id="rId18" Type="http://schemas.openxmlformats.org/officeDocument/2006/relationships/tags" Target="../tags/tag383.xml"/><Relationship Id="rId17" Type="http://schemas.openxmlformats.org/officeDocument/2006/relationships/tags" Target="../tags/tag382.xml"/><Relationship Id="rId16" Type="http://schemas.openxmlformats.org/officeDocument/2006/relationships/tags" Target="../tags/tag381.xml"/><Relationship Id="rId15" Type="http://schemas.openxmlformats.org/officeDocument/2006/relationships/tags" Target="../tags/tag380.xml"/><Relationship Id="rId14" Type="http://schemas.openxmlformats.org/officeDocument/2006/relationships/tags" Target="../tags/tag379.xml"/><Relationship Id="rId13" Type="http://schemas.openxmlformats.org/officeDocument/2006/relationships/tags" Target="../tags/tag378.xml"/><Relationship Id="rId12" Type="http://schemas.openxmlformats.org/officeDocument/2006/relationships/tags" Target="../tags/tag377.xml"/><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tags" Target="../tags/tag36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17.xml"/><Relationship Id="rId1" Type="http://schemas.openxmlformats.org/officeDocument/2006/relationships/tags" Target="../tags/tag16.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image" Target="../media/image5.png"/><Relationship Id="rId1" Type="http://schemas.openxmlformats.org/officeDocument/2006/relationships/tags" Target="../tags/tag18.xml"/></Relationships>
</file>

<file path=ppt/slides/_rels/slide5.xml.rels><?xml version="1.0" encoding="UTF-8" standalone="yes"?>
<Relationships xmlns="http://schemas.openxmlformats.org/package/2006/relationships"><Relationship Id="rId98" Type="http://schemas.openxmlformats.org/officeDocument/2006/relationships/notesSlide" Target="../notesSlides/notesSlide4.xml"/><Relationship Id="rId97" Type="http://schemas.openxmlformats.org/officeDocument/2006/relationships/slideLayout" Target="../slideLayouts/slideLayout4.xml"/><Relationship Id="rId96" Type="http://schemas.openxmlformats.org/officeDocument/2006/relationships/tags" Target="../tags/tag120.xml"/><Relationship Id="rId95" Type="http://schemas.openxmlformats.org/officeDocument/2006/relationships/tags" Target="../tags/tag119.xml"/><Relationship Id="rId94" Type="http://schemas.openxmlformats.org/officeDocument/2006/relationships/tags" Target="../tags/tag118.xml"/><Relationship Id="rId93" Type="http://schemas.openxmlformats.org/officeDocument/2006/relationships/tags" Target="../tags/tag117.xml"/><Relationship Id="rId92" Type="http://schemas.openxmlformats.org/officeDocument/2006/relationships/tags" Target="../tags/tag116.xml"/><Relationship Id="rId91" Type="http://schemas.openxmlformats.org/officeDocument/2006/relationships/tags" Target="../tags/tag115.xml"/><Relationship Id="rId90" Type="http://schemas.openxmlformats.org/officeDocument/2006/relationships/tags" Target="../tags/tag114.xml"/><Relationship Id="rId9" Type="http://schemas.openxmlformats.org/officeDocument/2006/relationships/tags" Target="../tags/tag33.xml"/><Relationship Id="rId89" Type="http://schemas.openxmlformats.org/officeDocument/2006/relationships/tags" Target="../tags/tag113.xml"/><Relationship Id="rId88" Type="http://schemas.openxmlformats.org/officeDocument/2006/relationships/tags" Target="../tags/tag112.xml"/><Relationship Id="rId87" Type="http://schemas.openxmlformats.org/officeDocument/2006/relationships/tags" Target="../tags/tag111.xml"/><Relationship Id="rId86" Type="http://schemas.openxmlformats.org/officeDocument/2006/relationships/tags" Target="../tags/tag110.xml"/><Relationship Id="rId85" Type="http://schemas.openxmlformats.org/officeDocument/2006/relationships/tags" Target="../tags/tag109.xml"/><Relationship Id="rId84" Type="http://schemas.openxmlformats.org/officeDocument/2006/relationships/tags" Target="../tags/tag108.xml"/><Relationship Id="rId83" Type="http://schemas.openxmlformats.org/officeDocument/2006/relationships/tags" Target="../tags/tag107.xml"/><Relationship Id="rId82" Type="http://schemas.openxmlformats.org/officeDocument/2006/relationships/tags" Target="../tags/tag106.xml"/><Relationship Id="rId81" Type="http://schemas.openxmlformats.org/officeDocument/2006/relationships/tags" Target="../tags/tag105.xml"/><Relationship Id="rId80" Type="http://schemas.openxmlformats.org/officeDocument/2006/relationships/tags" Target="../tags/tag104.xml"/><Relationship Id="rId8" Type="http://schemas.openxmlformats.org/officeDocument/2006/relationships/tags" Target="../tags/tag32.xml"/><Relationship Id="rId79" Type="http://schemas.openxmlformats.org/officeDocument/2006/relationships/tags" Target="../tags/tag103.xml"/><Relationship Id="rId78" Type="http://schemas.openxmlformats.org/officeDocument/2006/relationships/tags" Target="../tags/tag102.xml"/><Relationship Id="rId77" Type="http://schemas.openxmlformats.org/officeDocument/2006/relationships/tags" Target="../tags/tag101.xml"/><Relationship Id="rId76" Type="http://schemas.openxmlformats.org/officeDocument/2006/relationships/tags" Target="../tags/tag100.xml"/><Relationship Id="rId75" Type="http://schemas.openxmlformats.org/officeDocument/2006/relationships/tags" Target="../tags/tag99.xml"/><Relationship Id="rId74" Type="http://schemas.openxmlformats.org/officeDocument/2006/relationships/tags" Target="../tags/tag98.xml"/><Relationship Id="rId73" Type="http://schemas.openxmlformats.org/officeDocument/2006/relationships/tags" Target="../tags/tag97.xml"/><Relationship Id="rId72" Type="http://schemas.openxmlformats.org/officeDocument/2006/relationships/tags" Target="../tags/tag96.xml"/><Relationship Id="rId71" Type="http://schemas.openxmlformats.org/officeDocument/2006/relationships/tags" Target="../tags/tag95.xml"/><Relationship Id="rId70" Type="http://schemas.openxmlformats.org/officeDocument/2006/relationships/tags" Target="../tags/tag94.xml"/><Relationship Id="rId7" Type="http://schemas.openxmlformats.org/officeDocument/2006/relationships/tags" Target="../tags/tag31.xml"/><Relationship Id="rId69" Type="http://schemas.openxmlformats.org/officeDocument/2006/relationships/tags" Target="../tags/tag93.xml"/><Relationship Id="rId68" Type="http://schemas.openxmlformats.org/officeDocument/2006/relationships/tags" Target="../tags/tag92.xml"/><Relationship Id="rId67" Type="http://schemas.openxmlformats.org/officeDocument/2006/relationships/tags" Target="../tags/tag91.xml"/><Relationship Id="rId66" Type="http://schemas.openxmlformats.org/officeDocument/2006/relationships/tags" Target="../tags/tag90.xml"/><Relationship Id="rId65" Type="http://schemas.openxmlformats.org/officeDocument/2006/relationships/tags" Target="../tags/tag89.xml"/><Relationship Id="rId64" Type="http://schemas.openxmlformats.org/officeDocument/2006/relationships/tags" Target="../tags/tag88.xml"/><Relationship Id="rId63" Type="http://schemas.openxmlformats.org/officeDocument/2006/relationships/tags" Target="../tags/tag87.xml"/><Relationship Id="rId62" Type="http://schemas.openxmlformats.org/officeDocument/2006/relationships/tags" Target="../tags/tag86.xml"/><Relationship Id="rId61" Type="http://schemas.openxmlformats.org/officeDocument/2006/relationships/tags" Target="../tags/tag85.xml"/><Relationship Id="rId60" Type="http://schemas.openxmlformats.org/officeDocument/2006/relationships/tags" Target="../tags/tag84.xml"/><Relationship Id="rId6" Type="http://schemas.openxmlformats.org/officeDocument/2006/relationships/tags" Target="../tags/tag30.xml"/><Relationship Id="rId59" Type="http://schemas.openxmlformats.org/officeDocument/2006/relationships/tags" Target="../tags/tag83.xml"/><Relationship Id="rId58" Type="http://schemas.openxmlformats.org/officeDocument/2006/relationships/tags" Target="../tags/tag82.xml"/><Relationship Id="rId57" Type="http://schemas.openxmlformats.org/officeDocument/2006/relationships/tags" Target="../tags/tag81.xml"/><Relationship Id="rId56" Type="http://schemas.openxmlformats.org/officeDocument/2006/relationships/tags" Target="../tags/tag80.xml"/><Relationship Id="rId55" Type="http://schemas.openxmlformats.org/officeDocument/2006/relationships/tags" Target="../tags/tag79.xml"/><Relationship Id="rId54" Type="http://schemas.openxmlformats.org/officeDocument/2006/relationships/tags" Target="../tags/tag78.xml"/><Relationship Id="rId53" Type="http://schemas.openxmlformats.org/officeDocument/2006/relationships/tags" Target="../tags/tag77.xml"/><Relationship Id="rId52" Type="http://schemas.openxmlformats.org/officeDocument/2006/relationships/tags" Target="../tags/tag76.xml"/><Relationship Id="rId51" Type="http://schemas.openxmlformats.org/officeDocument/2006/relationships/tags" Target="../tags/tag75.xml"/><Relationship Id="rId50" Type="http://schemas.openxmlformats.org/officeDocument/2006/relationships/tags" Target="../tags/tag74.xml"/><Relationship Id="rId5" Type="http://schemas.openxmlformats.org/officeDocument/2006/relationships/tags" Target="../tags/tag29.xml"/><Relationship Id="rId49" Type="http://schemas.openxmlformats.org/officeDocument/2006/relationships/tags" Target="../tags/tag73.xml"/><Relationship Id="rId48" Type="http://schemas.openxmlformats.org/officeDocument/2006/relationships/tags" Target="../tags/tag72.xml"/><Relationship Id="rId47" Type="http://schemas.openxmlformats.org/officeDocument/2006/relationships/tags" Target="../tags/tag71.xml"/><Relationship Id="rId46" Type="http://schemas.openxmlformats.org/officeDocument/2006/relationships/tags" Target="../tags/tag70.xml"/><Relationship Id="rId45" Type="http://schemas.openxmlformats.org/officeDocument/2006/relationships/tags" Target="../tags/tag69.xml"/><Relationship Id="rId44" Type="http://schemas.openxmlformats.org/officeDocument/2006/relationships/tags" Target="../tags/tag68.xml"/><Relationship Id="rId43" Type="http://schemas.openxmlformats.org/officeDocument/2006/relationships/tags" Target="../tags/tag67.xml"/><Relationship Id="rId42" Type="http://schemas.openxmlformats.org/officeDocument/2006/relationships/tags" Target="../tags/tag66.xml"/><Relationship Id="rId41" Type="http://schemas.openxmlformats.org/officeDocument/2006/relationships/tags" Target="../tags/tag65.xml"/><Relationship Id="rId40" Type="http://schemas.openxmlformats.org/officeDocument/2006/relationships/tags" Target="../tags/tag64.xml"/><Relationship Id="rId4" Type="http://schemas.openxmlformats.org/officeDocument/2006/relationships/tags" Target="../tags/tag28.xml"/><Relationship Id="rId39" Type="http://schemas.openxmlformats.org/officeDocument/2006/relationships/tags" Target="../tags/tag63.xml"/><Relationship Id="rId38" Type="http://schemas.openxmlformats.org/officeDocument/2006/relationships/tags" Target="../tags/tag62.xml"/><Relationship Id="rId37" Type="http://schemas.openxmlformats.org/officeDocument/2006/relationships/tags" Target="../tags/tag61.xml"/><Relationship Id="rId36" Type="http://schemas.openxmlformats.org/officeDocument/2006/relationships/tags" Target="../tags/tag60.xml"/><Relationship Id="rId35" Type="http://schemas.openxmlformats.org/officeDocument/2006/relationships/tags" Target="../tags/tag59.xml"/><Relationship Id="rId34" Type="http://schemas.openxmlformats.org/officeDocument/2006/relationships/tags" Target="../tags/tag58.xml"/><Relationship Id="rId33" Type="http://schemas.openxmlformats.org/officeDocument/2006/relationships/tags" Target="../tags/tag57.xml"/><Relationship Id="rId32" Type="http://schemas.openxmlformats.org/officeDocument/2006/relationships/tags" Target="../tags/tag56.xml"/><Relationship Id="rId31" Type="http://schemas.openxmlformats.org/officeDocument/2006/relationships/tags" Target="../tags/tag55.xml"/><Relationship Id="rId30" Type="http://schemas.openxmlformats.org/officeDocument/2006/relationships/tags" Target="../tags/tag54.xml"/><Relationship Id="rId3" Type="http://schemas.openxmlformats.org/officeDocument/2006/relationships/tags" Target="../tags/tag27.xml"/><Relationship Id="rId29" Type="http://schemas.openxmlformats.org/officeDocument/2006/relationships/tags" Target="../tags/tag53.xml"/><Relationship Id="rId28" Type="http://schemas.openxmlformats.org/officeDocument/2006/relationships/tags" Target="../tags/tag52.xml"/><Relationship Id="rId27" Type="http://schemas.openxmlformats.org/officeDocument/2006/relationships/tags" Target="../tags/tag51.xml"/><Relationship Id="rId26" Type="http://schemas.openxmlformats.org/officeDocument/2006/relationships/tags" Target="../tags/tag50.xml"/><Relationship Id="rId25" Type="http://schemas.openxmlformats.org/officeDocument/2006/relationships/tags" Target="../tags/tag49.xml"/><Relationship Id="rId24" Type="http://schemas.openxmlformats.org/officeDocument/2006/relationships/tags" Target="../tags/tag48.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7.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1" Type="http://schemas.openxmlformats.org/officeDocument/2006/relationships/notesSlide" Target="../notesSlides/notesSlide5.xml"/><Relationship Id="rId20" Type="http://schemas.openxmlformats.org/officeDocument/2006/relationships/slideLayout" Target="../slideLayouts/slideLayout4.xml"/><Relationship Id="rId2" Type="http://schemas.openxmlformats.org/officeDocument/2006/relationships/tags" Target="../tags/tag127.xml"/><Relationship Id="rId19" Type="http://schemas.openxmlformats.org/officeDocument/2006/relationships/tags" Target="../tags/tag144.xml"/><Relationship Id="rId18" Type="http://schemas.openxmlformats.org/officeDocument/2006/relationships/tags" Target="../tags/tag143.xml"/><Relationship Id="rId17" Type="http://schemas.openxmlformats.org/officeDocument/2006/relationships/tags" Target="../tags/tag142.xml"/><Relationship Id="rId16" Type="http://schemas.openxmlformats.org/officeDocument/2006/relationships/tags" Target="../tags/tag141.xml"/><Relationship Id="rId15" Type="http://schemas.openxmlformats.org/officeDocument/2006/relationships/tags" Target="../tags/tag140.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tags" Target="../tags/tag126.xml"/></Relationships>
</file>

<file path=ppt/slides/_rels/slide8.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5" Type="http://schemas.openxmlformats.org/officeDocument/2006/relationships/notesSlide" Target="../notesSlides/notesSlide6.xml"/><Relationship Id="rId14" Type="http://schemas.openxmlformats.org/officeDocument/2006/relationships/slideLayout" Target="../slideLayouts/slideLayout13.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tags" Target="../tags/tag145.xml"/></Relationships>
</file>

<file path=ppt/slides/_rels/slide9.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1" Type="http://schemas.openxmlformats.org/officeDocument/2006/relationships/notesSlide" Target="../notesSlides/notesSlide7.xml"/><Relationship Id="rId50" Type="http://schemas.openxmlformats.org/officeDocument/2006/relationships/slideLayout" Target="../slideLayouts/slideLayout2.xml"/><Relationship Id="rId5" Type="http://schemas.openxmlformats.org/officeDocument/2006/relationships/tags" Target="../tags/tag162.xml"/><Relationship Id="rId49" Type="http://schemas.openxmlformats.org/officeDocument/2006/relationships/tags" Target="../tags/tag206.xml"/><Relationship Id="rId48" Type="http://schemas.openxmlformats.org/officeDocument/2006/relationships/tags" Target="../tags/tag205.xml"/><Relationship Id="rId47" Type="http://schemas.openxmlformats.org/officeDocument/2006/relationships/tags" Target="../tags/tag204.xml"/><Relationship Id="rId46" Type="http://schemas.openxmlformats.org/officeDocument/2006/relationships/tags" Target="../tags/tag203.xml"/><Relationship Id="rId45" Type="http://schemas.openxmlformats.org/officeDocument/2006/relationships/tags" Target="../tags/tag202.xml"/><Relationship Id="rId44" Type="http://schemas.openxmlformats.org/officeDocument/2006/relationships/tags" Target="../tags/tag201.xml"/><Relationship Id="rId43" Type="http://schemas.openxmlformats.org/officeDocument/2006/relationships/tags" Target="../tags/tag200.xml"/><Relationship Id="rId42" Type="http://schemas.openxmlformats.org/officeDocument/2006/relationships/tags" Target="../tags/tag199.xml"/><Relationship Id="rId41" Type="http://schemas.openxmlformats.org/officeDocument/2006/relationships/tags" Target="../tags/tag198.xml"/><Relationship Id="rId40" Type="http://schemas.openxmlformats.org/officeDocument/2006/relationships/tags" Target="../tags/tag197.xml"/><Relationship Id="rId4" Type="http://schemas.openxmlformats.org/officeDocument/2006/relationships/tags" Target="../tags/tag161.xml"/><Relationship Id="rId39" Type="http://schemas.openxmlformats.org/officeDocument/2006/relationships/tags" Target="../tags/tag196.xml"/><Relationship Id="rId38" Type="http://schemas.openxmlformats.org/officeDocument/2006/relationships/tags" Target="../tags/tag195.xml"/><Relationship Id="rId37" Type="http://schemas.openxmlformats.org/officeDocument/2006/relationships/tags" Target="../tags/tag194.xml"/><Relationship Id="rId36" Type="http://schemas.openxmlformats.org/officeDocument/2006/relationships/tags" Target="../tags/tag193.xml"/><Relationship Id="rId35" Type="http://schemas.openxmlformats.org/officeDocument/2006/relationships/tags" Target="../tags/tag192.xml"/><Relationship Id="rId34" Type="http://schemas.openxmlformats.org/officeDocument/2006/relationships/tags" Target="../tags/tag191.xml"/><Relationship Id="rId33" Type="http://schemas.openxmlformats.org/officeDocument/2006/relationships/tags" Target="../tags/tag190.xml"/><Relationship Id="rId32" Type="http://schemas.openxmlformats.org/officeDocument/2006/relationships/tags" Target="../tags/tag189.xml"/><Relationship Id="rId31" Type="http://schemas.openxmlformats.org/officeDocument/2006/relationships/tags" Target="../tags/tag188.xml"/><Relationship Id="rId30" Type="http://schemas.openxmlformats.org/officeDocument/2006/relationships/tags" Target="../tags/tag187.xml"/><Relationship Id="rId3" Type="http://schemas.openxmlformats.org/officeDocument/2006/relationships/tags" Target="../tags/tag160.xml"/><Relationship Id="rId29" Type="http://schemas.openxmlformats.org/officeDocument/2006/relationships/tags" Target="../tags/tag186.xml"/><Relationship Id="rId28" Type="http://schemas.openxmlformats.org/officeDocument/2006/relationships/tags" Target="../tags/tag185.xml"/><Relationship Id="rId27" Type="http://schemas.openxmlformats.org/officeDocument/2006/relationships/tags" Target="../tags/tag184.xml"/><Relationship Id="rId26" Type="http://schemas.openxmlformats.org/officeDocument/2006/relationships/tags" Target="../tags/tag183.xml"/><Relationship Id="rId25" Type="http://schemas.openxmlformats.org/officeDocument/2006/relationships/tags" Target="../tags/tag182.xml"/><Relationship Id="rId24" Type="http://schemas.openxmlformats.org/officeDocument/2006/relationships/tags" Target="../tags/tag181.xml"/><Relationship Id="rId23" Type="http://schemas.openxmlformats.org/officeDocument/2006/relationships/tags" Target="../tags/tag180.xml"/><Relationship Id="rId22" Type="http://schemas.openxmlformats.org/officeDocument/2006/relationships/tags" Target="../tags/tag179.xml"/><Relationship Id="rId21" Type="http://schemas.openxmlformats.org/officeDocument/2006/relationships/tags" Target="../tags/tag178.xml"/><Relationship Id="rId20" Type="http://schemas.openxmlformats.org/officeDocument/2006/relationships/tags" Target="../tags/tag177.xml"/><Relationship Id="rId2" Type="http://schemas.openxmlformats.org/officeDocument/2006/relationships/tags" Target="../tags/tag159.xml"/><Relationship Id="rId19" Type="http://schemas.openxmlformats.org/officeDocument/2006/relationships/tags" Target="../tags/tag176.xml"/><Relationship Id="rId18" Type="http://schemas.openxmlformats.org/officeDocument/2006/relationships/tags" Target="../tags/tag175.xml"/><Relationship Id="rId17" Type="http://schemas.openxmlformats.org/officeDocument/2006/relationships/tags" Target="../tags/tag174.xml"/><Relationship Id="rId16" Type="http://schemas.openxmlformats.org/officeDocument/2006/relationships/tags" Target="../tags/tag173.xml"/><Relationship Id="rId15" Type="http://schemas.openxmlformats.org/officeDocument/2006/relationships/tags" Target="../tags/tag172.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tags" Target="../tags/tag15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200" y="1809750"/>
            <a:ext cx="3791585" cy="706755"/>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mn-ea"/>
              </a:rPr>
              <a:t>信息技术</a:t>
            </a:r>
            <a:endParaRPr lang="zh-CN" altLang="en-US" sz="4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580765" cy="8001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2"/>
            </p:custDataLst>
          </p:nvPr>
        </p:nvSpPr>
        <p:spPr>
          <a:xfrm>
            <a:off x="927100" y="1058545"/>
            <a:ext cx="7531100" cy="1650365"/>
          </a:xfrm>
          <a:prstGeom prst="rect">
            <a:avLst/>
          </a:prstGeom>
        </p:spPr>
        <p:txBody>
          <a:bodyPr vert="horz" wrap="square" lIns="67500" tIns="0" rIns="67500" bIns="35100" anchor="t" anchorCtr="0">
            <a:spAutoFit/>
          </a:bodyPr>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信息技术支持信息素养，通晓信息技术强调对技术的理解、认识和使用技能；而信息素养的重点是内容、传播、分析，包括信息检索以及评价，涉及更宽的方面。它是一种了解、搜集、评估和利用信息的知识结构，既需要通过熟练的信息技术，也需要通过完善的调查方法、通过鉴别和推理来完成。信息素养是一种信息能力，信息技术是它的一种工具。</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3689350" cy="647065"/>
          </a:xfrm>
          <a:prstGeom prst="rect">
            <a:avLst/>
          </a:prstGeom>
          <a:noFill/>
        </p:spPr>
        <p:txBody>
          <a:bodyPr wrap="square" rtlCol="0" anchor="ctr" anchorCtr="0">
            <a:normAutofit fontScale="90000"/>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三、信息技术与信息素养的关系</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custDataLst>
              <p:tags r:id="rId4"/>
            </p:custDataLst>
          </p:nvPr>
        </p:nvSpPr>
        <p:spPr bwMode="auto">
          <a:xfrm>
            <a:off x="907415" y="3295015"/>
            <a:ext cx="3278505" cy="8128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custDataLst>
              <p:tags r:id="rId5"/>
            </p:custDataLst>
          </p:nvPr>
        </p:nvSpPr>
        <p:spPr>
          <a:xfrm>
            <a:off x="865505" y="2647950"/>
            <a:ext cx="368935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四、信息素养的要素</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nvSpPr>
        <p:spPr>
          <a:xfrm>
            <a:off x="838200" y="3562350"/>
            <a:ext cx="7705090" cy="737235"/>
          </a:xfrm>
          <a:prstGeom prst="rect">
            <a:avLst/>
          </a:prstGeom>
          <a:noFill/>
        </p:spPr>
        <p:txBody>
          <a:bodyPr wrap="square" rtlCol="0" anchor="t">
            <a:spAutoFit/>
          </a:bodyPr>
          <a:p>
            <a:pPr>
              <a:lnSpc>
                <a:spcPct val="150000"/>
              </a:lnSpc>
            </a:pPr>
            <a:r>
              <a:rPr lang="zh-CN" altLang="en-US" sz="1400">
                <a:latin typeface="微软雅黑" panose="020B0503020204020204" pitchFamily="34" charset="-122"/>
                <a:ea typeface="微软雅黑" panose="020B0503020204020204" pitchFamily="34" charset="-122"/>
              </a:rPr>
              <a:t>信息素养包括信息意识、信息知识、信息能力、信息道德四个要素。这四个要素共同构成一个不可分割的统一体，其中信息意识是先导，信息知识是基础，信息能力是核心，信息道德是保证。</a:t>
            </a: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745331" y="953691"/>
            <a:ext cx="7085410" cy="36449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54000" tIns="27146" rIns="54000" bIns="27146"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35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信息能力主要表现为以下 8 个方面。</a:t>
            </a:r>
            <a:endParaRPr lang="zh-CN" altLang="en-US" sz="135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02" name="组合 101"/>
          <p:cNvGrpSpPr/>
          <p:nvPr/>
        </p:nvGrpSpPr>
        <p:grpSpPr>
          <a:xfrm>
            <a:off x="1058228" y="1718786"/>
            <a:ext cx="1423988" cy="1366838"/>
            <a:chOff x="2329" y="3890"/>
            <a:chExt cx="2990" cy="2870"/>
          </a:xfrm>
        </p:grpSpPr>
        <p:cxnSp>
          <p:nvCxnSpPr>
            <p:cNvPr id="43" name="直接连接符 42"/>
            <p:cNvCxnSpPr>
              <a:stCxn id="44" idx="3"/>
            </p:cNvCxnSpPr>
            <p:nvPr>
              <p:custDataLst>
                <p:tags r:id="rId2"/>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4"/>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5"/>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运用信息工具</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2885837" y="1718786"/>
            <a:ext cx="1423988" cy="1366838"/>
            <a:chOff x="6168" y="3890"/>
            <a:chExt cx="2990" cy="2870"/>
          </a:xfrm>
        </p:grpSpPr>
        <p:cxnSp>
          <p:nvCxnSpPr>
            <p:cNvPr id="47" name="直接连接符 46"/>
            <p:cNvCxnSpPr>
              <a:stCxn id="48" idx="3"/>
            </p:cNvCxnSpPr>
            <p:nvPr>
              <p:custDataLst>
                <p:tags r:id="rId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10"/>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1"/>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获取信息</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4763453" y="1718786"/>
            <a:ext cx="1423988" cy="1366838"/>
            <a:chOff x="10109" y="3890"/>
            <a:chExt cx="2990" cy="2870"/>
          </a:xfrm>
        </p:grpSpPr>
        <p:cxnSp>
          <p:nvCxnSpPr>
            <p:cNvPr id="51" name="直接连接符 50"/>
            <p:cNvCxnSpPr>
              <a:stCxn id="52" idx="3"/>
            </p:cNvCxnSpPr>
            <p:nvPr>
              <p:custDataLst>
                <p:tags r:id="rId12"/>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3"/>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4"/>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5"/>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6"/>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处理信息</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6" name="组合 105"/>
          <p:cNvGrpSpPr/>
          <p:nvPr/>
        </p:nvGrpSpPr>
        <p:grpSpPr>
          <a:xfrm>
            <a:off x="6542246" y="1718786"/>
            <a:ext cx="1423988" cy="1366838"/>
            <a:chOff x="13846" y="3890"/>
            <a:chExt cx="2990" cy="2870"/>
          </a:xfrm>
        </p:grpSpPr>
        <p:sp>
          <p:nvSpPr>
            <p:cNvPr id="58" name="椭圆 57"/>
            <p:cNvSpPr/>
            <p:nvPr>
              <p:custDataLst>
                <p:tags r:id="rId17"/>
              </p:custDataLst>
            </p:nvPr>
          </p:nvSpPr>
          <p:spPr>
            <a:xfrm>
              <a:off x="16047" y="6224"/>
              <a:ext cx="554" cy="537"/>
            </a:xfrm>
            <a:prstGeom prst="ellipse">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grpSp>
          <p:nvGrpSpPr>
            <p:cNvPr id="124954" name="组合 104"/>
            <p:cNvGrpSpPr/>
            <p:nvPr/>
          </p:nvGrpSpPr>
          <p:grpSpPr>
            <a:xfrm>
              <a:off x="13846" y="3890"/>
              <a:ext cx="2990" cy="2361"/>
              <a:chOff x="13846" y="3890"/>
              <a:chExt cx="2990" cy="2361"/>
            </a:xfrm>
          </p:grpSpPr>
          <p:cxnSp>
            <p:nvCxnSpPr>
              <p:cNvPr id="55" name="直接连接符 54"/>
              <p:cNvCxnSpPr>
                <a:stCxn id="56" idx="3"/>
              </p:cNvCxnSpPr>
              <p:nvPr>
                <p:custDataLst>
                  <p:tags r:id="rId18"/>
                </p:custDataLst>
              </p:nvPr>
            </p:nvCxnSpPr>
            <p:spPr>
              <a:xfrm flipH="1">
                <a:off x="16251" y="5777"/>
                <a:ext cx="303" cy="475"/>
              </a:xfrm>
              <a:prstGeom prst="line">
                <a:avLst/>
              </a:prstGeom>
              <a:ln>
                <a:solidFill>
                  <a:srgbClr val="689626"/>
                </a:solidFill>
              </a:ln>
            </p:spPr>
            <p:style>
              <a:lnRef idx="1">
                <a:srgbClr val="1F74AD"/>
              </a:lnRef>
              <a:fillRef idx="0">
                <a:srgbClr val="1F74AD"/>
              </a:fillRef>
              <a:effectRef idx="0">
                <a:srgbClr val="1F74AD"/>
              </a:effectRef>
              <a:fontRef idx="minor">
                <a:srgbClr val="000000"/>
              </a:fontRef>
            </p:style>
          </p:cxnSp>
          <p:sp>
            <p:nvSpPr>
              <p:cNvPr id="56" name="任意多边形 55"/>
              <p:cNvSpPr/>
              <p:nvPr>
                <p:custDataLst>
                  <p:tags r:id="rId19"/>
                </p:custDataLst>
              </p:nvPr>
            </p:nvSpPr>
            <p:spPr>
              <a:xfrm>
                <a:off x="13846"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57" name="矩形 56"/>
              <p:cNvSpPr/>
              <p:nvPr>
                <p:custDataLst>
                  <p:tags r:id="rId20"/>
                </p:custDataLst>
              </p:nvPr>
            </p:nvSpPr>
            <p:spPr>
              <a:xfrm>
                <a:off x="13846" y="3890"/>
                <a:ext cx="2990" cy="120"/>
              </a:xfrm>
              <a:prstGeom prst="rect">
                <a:avLst/>
              </a:prstGeom>
              <a:solidFill>
                <a:srgbClr val="689626"/>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2" name="文本框 61"/>
              <p:cNvSpPr txBox="1"/>
              <p:nvPr>
                <p:custDataLst>
                  <p:tags r:id="rId21"/>
                </p:custDataLst>
              </p:nvPr>
            </p:nvSpPr>
            <p:spPr>
              <a:xfrm>
                <a:off x="13929" y="4275"/>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生成信息</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grpSp>
        <p:nvGrpSpPr>
          <p:cNvPr id="109" name="组合 108"/>
          <p:cNvGrpSpPr/>
          <p:nvPr/>
        </p:nvGrpSpPr>
        <p:grpSpPr>
          <a:xfrm>
            <a:off x="1030843" y="3252311"/>
            <a:ext cx="1423988" cy="1366838"/>
            <a:chOff x="5152" y="6789"/>
            <a:chExt cx="2990" cy="2870"/>
          </a:xfrm>
        </p:grpSpPr>
        <p:cxnSp>
          <p:nvCxnSpPr>
            <p:cNvPr id="63" name="直接连接符 62"/>
            <p:cNvCxnSpPr>
              <a:stCxn id="64" idx="3"/>
            </p:cNvCxnSpPr>
            <p:nvPr>
              <p:custDataLst>
                <p:tags r:id="rId22"/>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23"/>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24"/>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25"/>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6"/>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创造信息</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8" name="组合 107"/>
          <p:cNvGrpSpPr/>
          <p:nvPr/>
        </p:nvGrpSpPr>
        <p:grpSpPr>
          <a:xfrm>
            <a:off x="2907268" y="3267790"/>
            <a:ext cx="1423988" cy="1367314"/>
            <a:chOff x="9093" y="6823"/>
            <a:chExt cx="2990" cy="2871"/>
          </a:xfrm>
        </p:grpSpPr>
        <p:cxnSp>
          <p:nvCxnSpPr>
            <p:cNvPr id="67" name="直接连接符 66"/>
            <p:cNvCxnSpPr>
              <a:stCxn id="68" idx="3"/>
            </p:cNvCxnSpPr>
            <p:nvPr>
              <p:custDataLst>
                <p:tags r:id="rId27"/>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8"/>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69" name="矩形 68"/>
            <p:cNvSpPr/>
            <p:nvPr>
              <p:custDataLst>
                <p:tags r:id="rId29"/>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0" name="椭圆 69"/>
            <p:cNvSpPr/>
            <p:nvPr>
              <p:custDataLst>
                <p:tags r:id="rId30"/>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F</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31"/>
              </p:custDataLst>
            </p:nvPr>
          </p:nvSpPr>
          <p:spPr>
            <a:xfrm>
              <a:off x="9176" y="7208"/>
              <a:ext cx="2907" cy="1367"/>
            </a:xfrm>
            <a:prstGeom prst="rect">
              <a:avLst/>
            </a:prstGeom>
            <a:noFill/>
            <a:ln>
              <a:noFill/>
            </a:ln>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发挥信息的效益</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7" name="组合 106"/>
          <p:cNvGrpSpPr/>
          <p:nvPr/>
        </p:nvGrpSpPr>
        <p:grpSpPr>
          <a:xfrm>
            <a:off x="4758690" y="3267790"/>
            <a:ext cx="1423988" cy="1407319"/>
            <a:chOff x="12948" y="6827"/>
            <a:chExt cx="2990" cy="2955"/>
          </a:xfrm>
        </p:grpSpPr>
        <p:cxnSp>
          <p:nvCxnSpPr>
            <p:cNvPr id="73" name="直接连接符 72"/>
            <p:cNvCxnSpPr>
              <a:stCxn id="74" idx="3"/>
            </p:cNvCxnSpPr>
            <p:nvPr>
              <p:custDataLst>
                <p:tags r:id="rId32"/>
              </p:custDataLst>
            </p:nvPr>
          </p:nvCxnSpPr>
          <p:spPr>
            <a:xfrm flipH="1">
              <a:off x="15353" y="8714"/>
              <a:ext cx="303" cy="475"/>
            </a:xfrm>
            <a:prstGeom prst="line">
              <a:avLst/>
            </a:prstGeom>
            <a:ln>
              <a:solidFill>
                <a:schemeClr val="accent3">
                  <a:lumMod val="90000"/>
                </a:schemeClr>
              </a:solidFill>
            </a:ln>
          </p:spPr>
          <p:style>
            <a:lnRef idx="1">
              <a:srgbClr val="1F74AD"/>
            </a:lnRef>
            <a:fillRef idx="0">
              <a:srgbClr val="1F74AD"/>
            </a:fillRef>
            <a:effectRef idx="0">
              <a:srgbClr val="1F74AD"/>
            </a:effectRef>
            <a:fontRef idx="minor">
              <a:srgbClr val="000000"/>
            </a:fontRef>
          </p:style>
        </p:cxnSp>
        <p:sp>
          <p:nvSpPr>
            <p:cNvPr id="74" name="任意多边形 73"/>
            <p:cNvSpPr/>
            <p:nvPr>
              <p:custDataLst>
                <p:tags r:id="rId33"/>
              </p:custDataLst>
            </p:nvPr>
          </p:nvSpPr>
          <p:spPr>
            <a:xfrm>
              <a:off x="12948" y="6881"/>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9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75" name="矩形 74"/>
            <p:cNvSpPr/>
            <p:nvPr>
              <p:custDataLst>
                <p:tags r:id="rId34"/>
              </p:custDataLst>
            </p:nvPr>
          </p:nvSpPr>
          <p:spPr>
            <a:xfrm>
              <a:off x="12948" y="6827"/>
              <a:ext cx="2990" cy="120"/>
            </a:xfrm>
            <a:prstGeom prst="rect">
              <a:avLst/>
            </a:prstGeom>
            <a:solidFill>
              <a:schemeClr val="accent3">
                <a:lumMod val="9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6" name="椭圆 75"/>
            <p:cNvSpPr/>
            <p:nvPr>
              <p:custDataLst>
                <p:tags r:id="rId35"/>
              </p:custDataLst>
            </p:nvPr>
          </p:nvSpPr>
          <p:spPr>
            <a:xfrm>
              <a:off x="15149" y="9246"/>
              <a:ext cx="554" cy="537"/>
            </a:xfrm>
            <a:prstGeom prst="ellipse">
              <a:avLst/>
            </a:prstGeom>
            <a:solidFill>
              <a:schemeClr val="accent3">
                <a:lumMod val="9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G</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36"/>
              </p:custDataLst>
            </p:nvPr>
          </p:nvSpPr>
          <p:spPr>
            <a:xfrm>
              <a:off x="13031" y="7212"/>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信息协作</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2" name="矩形 1"/>
          <p:cNvSpPr/>
          <p:nvPr>
            <p:custDataLst>
              <p:tags r:id="rId37"/>
            </p:custDataLst>
          </p:nvPr>
        </p:nvSpPr>
        <p:spPr>
          <a:xfrm>
            <a:off x="0" y="-9525"/>
            <a:ext cx="9144000" cy="583565"/>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6" name="文本框 5"/>
          <p:cNvSpPr txBox="1"/>
          <p:nvPr>
            <p:custDataLst>
              <p:tags r:id="rId38"/>
            </p:custDataLst>
          </p:nvPr>
        </p:nvSpPr>
        <p:spPr>
          <a:xfrm>
            <a:off x="579120" y="104775"/>
            <a:ext cx="4810125" cy="381000"/>
          </a:xfrm>
          <a:prstGeom prst="rect">
            <a:avLst/>
          </a:prstGeom>
          <a:noFill/>
        </p:spPr>
        <p:txBody>
          <a:bodyPr wrap="square" lIns="67500" tIns="35100" rIns="67500" bIns="35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700" b="1" spc="300" dirty="0">
                <a:solidFill>
                  <a:sysClr val="window" lastClr="FFFFFF"/>
                </a:solidFill>
                <a:latin typeface="Arial" panose="020B0604020202020204" pitchFamily="34" charset="0"/>
                <a:sym typeface="+mn-ea"/>
              </a:rPr>
              <a:t>五、信息能力</a:t>
            </a:r>
            <a:endParaRPr lang="zh-CN" altLang="en-US" sz="1700" b="1" spc="300" dirty="0">
              <a:solidFill>
                <a:sysClr val="window" lastClr="FFFFFF"/>
              </a:solidFill>
              <a:latin typeface="Arial" panose="020B0604020202020204" pitchFamily="34" charset="0"/>
              <a:sym typeface="+mn-ea"/>
            </a:endParaRPr>
          </a:p>
        </p:txBody>
      </p:sp>
      <p:grpSp>
        <p:nvGrpSpPr>
          <p:cNvPr id="3" name="组合 2"/>
          <p:cNvGrpSpPr/>
          <p:nvPr/>
        </p:nvGrpSpPr>
        <p:grpSpPr>
          <a:xfrm>
            <a:off x="6654006" y="3293586"/>
            <a:ext cx="1423988" cy="1366838"/>
            <a:chOff x="13846" y="3890"/>
            <a:chExt cx="2990" cy="2870"/>
          </a:xfrm>
        </p:grpSpPr>
        <p:sp>
          <p:nvSpPr>
            <p:cNvPr id="4" name="椭圆 3"/>
            <p:cNvSpPr/>
            <p:nvPr>
              <p:custDataLst>
                <p:tags r:id="rId39"/>
              </p:custDataLst>
            </p:nvPr>
          </p:nvSpPr>
          <p:spPr>
            <a:xfrm>
              <a:off x="16047" y="6224"/>
              <a:ext cx="554" cy="537"/>
            </a:xfrm>
            <a:prstGeom prst="ellipse">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H</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grpSp>
          <p:nvGrpSpPr>
            <p:cNvPr id="5" name="组合 104"/>
            <p:cNvGrpSpPr/>
            <p:nvPr/>
          </p:nvGrpSpPr>
          <p:grpSpPr>
            <a:xfrm>
              <a:off x="13846" y="3890"/>
              <a:ext cx="2990" cy="2361"/>
              <a:chOff x="13846" y="3890"/>
              <a:chExt cx="2990" cy="2361"/>
            </a:xfrm>
          </p:grpSpPr>
          <p:cxnSp>
            <p:nvCxnSpPr>
              <p:cNvPr id="7" name="直接连接符 6"/>
              <p:cNvCxnSpPr>
                <a:stCxn id="8" idx="3"/>
              </p:cNvCxnSpPr>
              <p:nvPr>
                <p:custDataLst>
                  <p:tags r:id="rId40"/>
                </p:custDataLst>
              </p:nvPr>
            </p:nvCxnSpPr>
            <p:spPr>
              <a:xfrm flipH="1">
                <a:off x="16251" y="5777"/>
                <a:ext cx="303" cy="475"/>
              </a:xfrm>
              <a:prstGeom prst="line">
                <a:avLst/>
              </a:prstGeom>
              <a:ln>
                <a:solidFill>
                  <a:srgbClr val="689626"/>
                </a:solidFill>
              </a:ln>
            </p:spPr>
            <p:style>
              <a:lnRef idx="1">
                <a:srgbClr val="1F74AD"/>
              </a:lnRef>
              <a:fillRef idx="0">
                <a:srgbClr val="1F74AD"/>
              </a:fillRef>
              <a:effectRef idx="0">
                <a:srgbClr val="1F74AD"/>
              </a:effectRef>
              <a:fontRef idx="minor">
                <a:srgbClr val="000000"/>
              </a:fontRef>
            </p:style>
          </p:cxnSp>
          <p:sp>
            <p:nvSpPr>
              <p:cNvPr id="8" name="任意多边形 7"/>
              <p:cNvSpPr/>
              <p:nvPr>
                <p:custDataLst>
                  <p:tags r:id="rId41"/>
                </p:custDataLst>
              </p:nvPr>
            </p:nvSpPr>
            <p:spPr>
              <a:xfrm>
                <a:off x="13846"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9" name="矩形 8"/>
              <p:cNvSpPr/>
              <p:nvPr>
                <p:custDataLst>
                  <p:tags r:id="rId42"/>
                </p:custDataLst>
              </p:nvPr>
            </p:nvSpPr>
            <p:spPr>
              <a:xfrm>
                <a:off x="13846" y="3890"/>
                <a:ext cx="2990" cy="120"/>
              </a:xfrm>
              <a:prstGeom prst="rect">
                <a:avLst/>
              </a:prstGeom>
              <a:solidFill>
                <a:srgbClr val="689626"/>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10" name="文本框 9"/>
              <p:cNvSpPr txBox="1"/>
              <p:nvPr>
                <p:custDataLst>
                  <p:tags r:id="rId43"/>
                </p:custDataLst>
              </p:nvPr>
            </p:nvSpPr>
            <p:spPr>
              <a:xfrm>
                <a:off x="13929" y="4275"/>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信息免疫</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spTree>
    <p:custDataLst>
      <p:tags r:id="rId4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6"/>
                                        </p:tgtEl>
                                        <p:attrNameLst>
                                          <p:attrName>style.visibility</p:attrName>
                                        </p:attrNameLst>
                                      </p:cBhvr>
                                      <p:to>
                                        <p:strVal val="visible"/>
                                      </p:to>
                                    </p:set>
                                    <p:animEffect transition="in" filter="fade">
                                      <p:cBhvr>
                                        <p:cTn id="25" dur="500"/>
                                        <p:tgtEl>
                                          <p:spTgt spid="106"/>
                                        </p:tgtEl>
                                      </p:cBhvr>
                                    </p:animEffect>
                                    <p:anim calcmode="lin" valueType="num">
                                      <p:cBhvr>
                                        <p:cTn id="26" dur="500" fill="hold"/>
                                        <p:tgtEl>
                                          <p:spTgt spid="106"/>
                                        </p:tgtEl>
                                        <p:attrNameLst>
                                          <p:attrName>ppt_x</p:attrName>
                                        </p:attrNameLst>
                                      </p:cBhvr>
                                      <p:tavLst>
                                        <p:tav tm="0">
                                          <p:val>
                                            <p:strVal val="#ppt_x"/>
                                          </p:val>
                                        </p:tav>
                                        <p:tav tm="100000">
                                          <p:val>
                                            <p:strVal val="#ppt_x"/>
                                          </p:val>
                                        </p:tav>
                                      </p:tavLst>
                                    </p:anim>
                                    <p:anim calcmode="lin" valueType="num">
                                      <p:cBhvr>
                                        <p:cTn id="27" dur="500" fill="hold"/>
                                        <p:tgtEl>
                                          <p:spTgt spid="10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anim calcmode="lin" valueType="num">
                                      <p:cBhvr>
                                        <p:cTn id="32" dur="500" fill="hold"/>
                                        <p:tgtEl>
                                          <p:spTgt spid="109"/>
                                        </p:tgtEl>
                                        <p:attrNameLst>
                                          <p:attrName>ppt_x</p:attrName>
                                        </p:attrNameLst>
                                      </p:cBhvr>
                                      <p:tavLst>
                                        <p:tav tm="0">
                                          <p:val>
                                            <p:strVal val="#ppt_x"/>
                                          </p:val>
                                        </p:tav>
                                        <p:tav tm="100000">
                                          <p:val>
                                            <p:strVal val="#ppt_x"/>
                                          </p:val>
                                        </p:tav>
                                      </p:tavLst>
                                    </p:anim>
                                    <p:anim calcmode="lin" valueType="num">
                                      <p:cBhvr>
                                        <p:cTn id="33" dur="500" fill="hold"/>
                                        <p:tgtEl>
                                          <p:spTgt spid="10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108"/>
                                        </p:tgtEl>
                                        <p:attrNameLst>
                                          <p:attrName>style.visibility</p:attrName>
                                        </p:attrNameLst>
                                      </p:cBhvr>
                                      <p:to>
                                        <p:strVal val="visible"/>
                                      </p:to>
                                    </p:set>
                                    <p:animEffect transition="in" filter="fade">
                                      <p:cBhvr>
                                        <p:cTn id="37" dur="500"/>
                                        <p:tgtEl>
                                          <p:spTgt spid="108"/>
                                        </p:tgtEl>
                                      </p:cBhvr>
                                    </p:animEffect>
                                    <p:anim calcmode="lin" valueType="num">
                                      <p:cBhvr>
                                        <p:cTn id="38" dur="500" fill="hold"/>
                                        <p:tgtEl>
                                          <p:spTgt spid="108"/>
                                        </p:tgtEl>
                                        <p:attrNameLst>
                                          <p:attrName>ppt_x</p:attrName>
                                        </p:attrNameLst>
                                      </p:cBhvr>
                                      <p:tavLst>
                                        <p:tav tm="0">
                                          <p:val>
                                            <p:strVal val="#ppt_x"/>
                                          </p:val>
                                        </p:tav>
                                        <p:tav tm="100000">
                                          <p:val>
                                            <p:strVal val="#ppt_x"/>
                                          </p:val>
                                        </p:tav>
                                      </p:tavLst>
                                    </p:anim>
                                    <p:anim calcmode="lin" valueType="num">
                                      <p:cBhvr>
                                        <p:cTn id="39" dur="500" fill="hold"/>
                                        <p:tgtEl>
                                          <p:spTgt spid="10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500" fill="hold">
                                          <p:stCondLst>
                                            <p:cond delay="0"/>
                                          </p:stCondLst>
                                        </p:cTn>
                                        <p:tgtEl>
                                          <p:spTgt spid="107"/>
                                        </p:tgtEl>
                                        <p:attrNameLst>
                                          <p:attrName>style.visibility</p:attrName>
                                        </p:attrNameLst>
                                      </p:cBhvr>
                                      <p:to>
                                        <p:strVal val="visible"/>
                                      </p:to>
                                    </p:set>
                                    <p:animEffect transition="in" filter="fade">
                                      <p:cBhvr>
                                        <p:cTn id="43" dur="500"/>
                                        <p:tgtEl>
                                          <p:spTgt spid="107"/>
                                        </p:tgtEl>
                                      </p:cBhvr>
                                    </p:animEffect>
                                    <p:anim calcmode="lin" valueType="num">
                                      <p:cBhvr>
                                        <p:cTn id="44" dur="500" fill="hold"/>
                                        <p:tgtEl>
                                          <p:spTgt spid="107"/>
                                        </p:tgtEl>
                                        <p:attrNameLst>
                                          <p:attrName>ppt_x</p:attrName>
                                        </p:attrNameLst>
                                      </p:cBhvr>
                                      <p:tavLst>
                                        <p:tav tm="0">
                                          <p:val>
                                            <p:strVal val="#ppt_x"/>
                                          </p:val>
                                        </p:tav>
                                        <p:tav tm="100000">
                                          <p:val>
                                            <p:strVal val="#ppt_x"/>
                                          </p:val>
                                        </p:tav>
                                      </p:tavLst>
                                    </p:anim>
                                    <p:anim calcmode="lin" valueType="num">
                                      <p:cBhvr>
                                        <p:cTn id="45" dur="500" fill="hold"/>
                                        <p:tgtEl>
                                          <p:spTgt spid="107"/>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500"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anim calcmode="lin" valueType="num">
                                      <p:cBhvr>
                                        <p:cTn id="50" dur="500" fill="hold"/>
                                        <p:tgtEl>
                                          <p:spTgt spid="3"/>
                                        </p:tgtEl>
                                        <p:attrNameLst>
                                          <p:attrName>ppt_x</p:attrName>
                                        </p:attrNameLst>
                                      </p:cBhvr>
                                      <p:tavLst>
                                        <p:tav tm="0">
                                          <p:val>
                                            <p:strVal val="#ppt_x"/>
                                          </p:val>
                                        </p:tav>
                                        <p:tav tm="100000">
                                          <p:val>
                                            <p:strVal val="#ppt_x"/>
                                          </p:val>
                                        </p:tav>
                                      </p:tavLst>
                                    </p:anim>
                                    <p:anim calcmode="lin" valueType="num">
                                      <p:cBhvr>
                                        <p:cTn id="5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8365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六、信息伦理</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835025" y="1301750"/>
            <a:ext cx="7545070" cy="274828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lvl="0" indent="0" algn="just" fontAlgn="ctr">
              <a:lnSpc>
                <a:spcPct val="110000"/>
              </a:lnSpc>
              <a:spcBef>
                <a:spcPts val="1000"/>
              </a:spcBef>
              <a:spcAft>
                <a:spcPts val="0"/>
              </a:spcAft>
              <a:buSzPct val="130000"/>
              <a:buFont typeface="Wingdings" panose="05000000000000000000" charset="0"/>
              <a:buNone/>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信息伦理是指涉及信息开发、信息传播、信息管理和利用等方面的伦理要求、伦理准则、伦理规约，以及在此基础上形成的新型的伦理关系。信息伦理又称信息道德，它是调整人们之间以及个人和社会之间信息关系的行为规范的总和。</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just" fontAlgn="ctr">
              <a:lnSpc>
                <a:spcPct val="110000"/>
              </a:lnSpc>
              <a:spcBef>
                <a:spcPts val="1000"/>
              </a:spcBef>
              <a:spcAft>
                <a:spcPts val="0"/>
              </a:spcAft>
              <a:buSzPct val="130000"/>
              <a:buFont typeface="Wingdings" panose="05000000000000000000" charset="0"/>
              <a:buNone/>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信息伦理不是由国家强行制定和强行执行的，是在信息活动中以善恶为标准，依靠人们的内心信念和特殊社会手段维系的。信息伦理结构的内容可概括为两个方面、三个层次。</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just" fontAlgn="ctr">
              <a:lnSpc>
                <a:spcPct val="110000"/>
              </a:lnSpc>
              <a:spcBef>
                <a:spcPts val="1000"/>
              </a:spcBef>
              <a:spcAft>
                <a:spcPts val="0"/>
              </a:spcAft>
              <a:buSzPct val="130000"/>
              <a:buFont typeface="Wingdings" panose="05000000000000000000" charset="0"/>
              <a:buNone/>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1. 两个方面</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just" fontAlgn="ctr">
              <a:lnSpc>
                <a:spcPct val="110000"/>
              </a:lnSpc>
              <a:spcBef>
                <a:spcPts val="1000"/>
              </a:spcBef>
              <a:spcAft>
                <a:spcPts val="0"/>
              </a:spcAft>
              <a:buSzPct val="130000"/>
              <a:buFont typeface="Wingdings" panose="05000000000000000000" charset="0"/>
              <a:buNone/>
            </a:pPr>
            <a:r>
              <a:rPr sz="1200" b="1" dirty="0">
                <a:solidFill>
                  <a:srgbClr val="E95730"/>
                </a:solidFill>
                <a:latin typeface="Arial" panose="020B0604020202020204" pitchFamily="34" charset="0"/>
                <a:ea typeface="微软雅黑" panose="020B0503020204020204" pitchFamily="34" charset="-122"/>
                <a:sym typeface="+mn-ea"/>
              </a:rPr>
              <a:t>（1）主观方面。</a:t>
            </a: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主观方面指人类个体在信息活动中以心理活动形式表现出来的道德观念、情感、行为和品质。</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just" fontAlgn="ctr">
              <a:lnSpc>
                <a:spcPct val="110000"/>
              </a:lnSpc>
              <a:spcBef>
                <a:spcPts val="1000"/>
              </a:spcBef>
              <a:spcAft>
                <a:spcPts val="0"/>
              </a:spcAft>
              <a:buSzPct val="130000"/>
              <a:buFont typeface="Wingdings" panose="05000000000000000000" charset="0"/>
              <a:buNone/>
            </a:pPr>
            <a:r>
              <a:rPr sz="1200" b="1" dirty="0">
                <a:solidFill>
                  <a:srgbClr val="E95730"/>
                </a:solidFill>
                <a:latin typeface="Arial" panose="020B0604020202020204" pitchFamily="34" charset="0"/>
                <a:ea typeface="微软雅黑" panose="020B0503020204020204" pitchFamily="34" charset="-122"/>
                <a:sym typeface="+mn-ea"/>
              </a:rPr>
              <a:t>（2）客观方面。</a:t>
            </a: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客观方面指社会信息活动中人与人之间的关系，以及反映这种关系的行为准则与规范。</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just" fontAlgn="ctr">
              <a:lnSpc>
                <a:spcPct val="110000"/>
              </a:lnSpc>
              <a:spcBef>
                <a:spcPts val="1000"/>
              </a:spcBef>
              <a:spcAft>
                <a:spcPts val="0"/>
              </a:spcAft>
              <a:buSzPct val="130000"/>
              <a:buFont typeface="Wingdings" panose="05000000000000000000" charset="0"/>
              <a:buNone/>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2. 三个层次</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just" fontAlgn="ctr">
              <a:lnSpc>
                <a:spcPct val="110000"/>
              </a:lnSpc>
              <a:spcBef>
                <a:spcPts val="1000"/>
              </a:spcBef>
              <a:spcAft>
                <a:spcPts val="0"/>
              </a:spcAft>
              <a:buSzPct val="130000"/>
              <a:buFont typeface="Wingdings" panose="05000000000000000000" charset="0"/>
              <a:buNone/>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三个层次包括</a:t>
            </a:r>
            <a:r>
              <a:rPr sz="1200" b="1" dirty="0">
                <a:solidFill>
                  <a:srgbClr val="E95730"/>
                </a:solidFill>
                <a:latin typeface="Arial" panose="020B0604020202020204" pitchFamily="34" charset="0"/>
                <a:ea typeface="微软雅黑" panose="020B0503020204020204" pitchFamily="34" charset="-122"/>
                <a:sym typeface="+mn-ea"/>
              </a:rPr>
              <a:t>信息道德意识</a:t>
            </a: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a:t>
            </a:r>
            <a:r>
              <a:rPr sz="1200" b="1" dirty="0">
                <a:solidFill>
                  <a:srgbClr val="E95730"/>
                </a:solidFill>
                <a:latin typeface="Arial" panose="020B0604020202020204" pitchFamily="34" charset="0"/>
                <a:ea typeface="微软雅黑" panose="020B0503020204020204" pitchFamily="34" charset="-122"/>
                <a:sym typeface="+mn-ea"/>
              </a:rPr>
              <a:t>信息道德关系</a:t>
            </a: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a:t>
            </a:r>
            <a:r>
              <a:rPr sz="1200" b="1" dirty="0">
                <a:solidFill>
                  <a:srgbClr val="E95730"/>
                </a:solidFill>
                <a:latin typeface="Arial" panose="020B0604020202020204" pitchFamily="34" charset="0"/>
                <a:ea typeface="微软雅黑" panose="020B0503020204020204" pitchFamily="34" charset="-122"/>
                <a:sym typeface="+mn-ea"/>
              </a:rPr>
              <a:t>信息道德活动</a:t>
            </a: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807244" y="1023938"/>
            <a:ext cx="7477125" cy="5695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54000" tIns="27146" rIns="54000" bIns="27146"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40000"/>
              </a:lnSpc>
              <a:spcBef>
                <a:spcPts val="1000"/>
              </a:spcBef>
              <a:spcAft>
                <a:spcPts val="0"/>
              </a:spcAft>
              <a:buClr>
                <a:srgbClr val="1F4E78"/>
              </a:buClr>
              <a:buSzPct val="105000"/>
              <a:buFont typeface="Wingdings" panose="05000000000000000000" charset="0"/>
              <a:buChar char="u"/>
            </a:pPr>
            <a:r>
              <a:rPr lang="zh-CN" altLang="en-US" sz="120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信息社会责任是指在信息社会中，个体在文化修养、道德规范和行为自律等方面应尽的责任，主要体现在以下方面。</a:t>
            </a:r>
            <a:endParaRPr lang="zh-CN" altLang="en-US" sz="120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1" name="组合 50"/>
          <p:cNvGrpSpPr/>
          <p:nvPr/>
        </p:nvGrpSpPr>
        <p:grpSpPr>
          <a:xfrm>
            <a:off x="6109494" y="2135187"/>
            <a:ext cx="1759744" cy="2359978"/>
            <a:chOff x="13335" y="3192"/>
            <a:chExt cx="3810" cy="5881"/>
          </a:xfrm>
        </p:grpSpPr>
        <p:sp>
          <p:nvSpPr>
            <p:cNvPr id="52" name="矩形: 圆角 22"/>
            <p:cNvSpPr/>
            <p:nvPr>
              <p:custDataLst>
                <p:tags r:id="rId2"/>
              </p:custDataLst>
            </p:nvPr>
          </p:nvSpPr>
          <p:spPr>
            <a:xfrm>
              <a:off x="13335" y="3192"/>
              <a:ext cx="3810" cy="5845"/>
            </a:xfrm>
            <a:prstGeom prst="roundRect">
              <a:avLst>
                <a:gd name="adj" fmla="val 6252"/>
              </a:avLst>
            </a:prstGeom>
            <a:noFill/>
            <a:ln>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3" name="矩形: 圆角 23"/>
            <p:cNvSpPr/>
            <p:nvPr>
              <p:custDataLst>
                <p:tags r:id="rId3"/>
              </p:custDataLst>
            </p:nvPr>
          </p:nvSpPr>
          <p:spPr>
            <a:xfrm>
              <a:off x="13335" y="3192"/>
              <a:ext cx="3810" cy="1347"/>
            </a:xfrm>
            <a:prstGeom prst="roundRect">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54" name="文本框 53"/>
            <p:cNvSpPr txBox="1"/>
            <p:nvPr>
              <p:custDataLst>
                <p:tags r:id="rId4"/>
              </p:custDataLst>
            </p:nvPr>
          </p:nvSpPr>
          <p:spPr>
            <a:xfrm>
              <a:off x="13335" y="3530"/>
              <a:ext cx="3810" cy="824"/>
            </a:xfrm>
            <a:prstGeom prst="rect">
              <a:avLst/>
            </a:prstGeom>
            <a:noFill/>
          </p:spPr>
          <p:txBody>
            <a:bodyPr wrap="square" rtlCol="0">
              <a:spAutoFit/>
            </a:bodyPr>
            <a:p>
              <a:pPr algn="ctr">
                <a:lnSpc>
                  <a:spcPct val="130000"/>
                </a:lnSpc>
                <a:spcBef>
                  <a:spcPts val="100"/>
                </a:spcBef>
                <a:spcAft>
                  <a:spcPts val="0"/>
                </a:spcAft>
                <a:buSzPct val="100000"/>
              </a:pPr>
              <a:r>
                <a:rPr lang="en-US" altLang="zh-CN" sz="1200" spc="150" noProof="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03</a:t>
              </a:r>
              <a:endParaRPr lang="zh-CN" altLang="en-US" sz="1200" spc="200" noProof="1">
                <a:solidFill>
                  <a:schemeClr val="bg1"/>
                </a:solidFill>
                <a:latin typeface="微软雅黑" panose="020B0503020204020204" pitchFamily="34" charset="-122"/>
                <a:ea typeface="微软雅黑" panose="020B0503020204020204" pitchFamily="34" charset="-122"/>
                <a:cs typeface="+mn-cs"/>
                <a:sym typeface="+mn-ea"/>
              </a:endParaRPr>
            </a:p>
          </p:txBody>
        </p:sp>
        <p:sp>
          <p:nvSpPr>
            <p:cNvPr id="55" name="文本框 54"/>
            <p:cNvSpPr txBox="1"/>
            <p:nvPr>
              <p:custDataLst>
                <p:tags r:id="rId5"/>
              </p:custDataLst>
            </p:nvPr>
          </p:nvSpPr>
          <p:spPr>
            <a:xfrm>
              <a:off x="13436" y="4704"/>
              <a:ext cx="3610" cy="4369"/>
            </a:xfrm>
            <a:prstGeom prst="rect">
              <a:avLst/>
            </a:prstGeom>
            <a:noFill/>
          </p:spPr>
          <p:txBody>
            <a:bodyPr wrap="square" rtlCol="0">
              <a:spAutoFit/>
            </a:bodyPr>
            <a:p>
              <a:pPr algn="just">
                <a:lnSpc>
                  <a:spcPct val="100000"/>
                </a:lnSpc>
                <a:spcBef>
                  <a:spcPts val="100"/>
                </a:spcBef>
                <a:spcAft>
                  <a:spcPts val="0"/>
                </a:spcAft>
                <a:buSzPct val="100000"/>
              </a:pPr>
              <a:r>
                <a:rPr lang="zh-CN" altLang="en-US" sz="1200" spc="200" noProof="1">
                  <a:solidFill>
                    <a:schemeClr val="tx1">
                      <a:lumMod val="65000"/>
                      <a:lumOff val="35000"/>
                    </a:schemeClr>
                  </a:solidFill>
                  <a:latin typeface="微软雅黑" panose="020B0503020204020204" pitchFamily="34" charset="-122"/>
                  <a:ea typeface="微软雅黑" panose="020B0503020204020204" pitchFamily="34" charset="-122"/>
                  <a:cs typeface="+mn-cs"/>
                </a:rPr>
                <a:t>（3）关注信息技术创新所带来的社会问题，对信息技术创新所产生的新观念和新事物，能从社会发展、职业发展的视角进行理性的判断和负责的行动。</a:t>
              </a:r>
              <a:endParaRPr lang="zh-CN" altLang="en-US" sz="1200" spc="200" noProof="1">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grpSp>
      <p:grpSp>
        <p:nvGrpSpPr>
          <p:cNvPr id="56" name="组合 55"/>
          <p:cNvGrpSpPr/>
          <p:nvPr/>
        </p:nvGrpSpPr>
        <p:grpSpPr>
          <a:xfrm>
            <a:off x="1286272" y="2128044"/>
            <a:ext cx="2144315" cy="2344341"/>
            <a:chOff x="2055" y="3192"/>
            <a:chExt cx="4644" cy="5845"/>
          </a:xfrm>
        </p:grpSpPr>
        <p:sp>
          <p:nvSpPr>
            <p:cNvPr id="57" name="矩形: 圆角 19"/>
            <p:cNvSpPr/>
            <p:nvPr>
              <p:custDataLst>
                <p:tags r:id="rId6"/>
              </p:custDataLst>
            </p:nvPr>
          </p:nvSpPr>
          <p:spPr>
            <a:xfrm>
              <a:off x="2055" y="3192"/>
              <a:ext cx="3810" cy="5845"/>
            </a:xfrm>
            <a:prstGeom prst="roundRect">
              <a:avLst>
                <a:gd name="adj" fmla="val 6252"/>
              </a:avLst>
            </a:prstGeom>
            <a:noFill/>
            <a:ln>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58" name="矩形: 圆角 11"/>
            <p:cNvSpPr/>
            <p:nvPr>
              <p:custDataLst>
                <p:tags r:id="rId7"/>
              </p:custDataLst>
            </p:nvPr>
          </p:nvSpPr>
          <p:spPr>
            <a:xfrm>
              <a:off x="2055" y="3192"/>
              <a:ext cx="3810" cy="1347"/>
            </a:xfrm>
            <a:prstGeom prst="roundRect">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8"/>
              </p:custDataLst>
            </p:nvPr>
          </p:nvSpPr>
          <p:spPr>
            <a:xfrm>
              <a:off x="2055" y="3535"/>
              <a:ext cx="3810" cy="825"/>
            </a:xfrm>
            <a:prstGeom prst="rect">
              <a:avLst/>
            </a:prstGeom>
            <a:noFill/>
          </p:spPr>
          <p:txBody>
            <a:bodyPr wrap="square" rtlCol="0">
              <a:spAutoFit/>
            </a:bodyPr>
            <a:p>
              <a:pPr algn="ctr">
                <a:lnSpc>
                  <a:spcPct val="130000"/>
                </a:lnSpc>
                <a:spcBef>
                  <a:spcPts val="100"/>
                </a:spcBef>
                <a:spcAft>
                  <a:spcPts val="0"/>
                </a:spcAft>
                <a:buSzPct val="100000"/>
              </a:pPr>
              <a:r>
                <a:rPr lang="en-US" altLang="zh-CN" sz="1200" spc="150" noProof="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01</a:t>
              </a:r>
              <a:endParaRPr lang="zh-CN" altLang="en-US" sz="1200" spc="200" noProof="1">
                <a:solidFill>
                  <a:schemeClr val="bg1"/>
                </a:solidFill>
                <a:latin typeface="微软雅黑" panose="020B0503020204020204" pitchFamily="34" charset="-122"/>
                <a:ea typeface="微软雅黑" panose="020B0503020204020204" pitchFamily="34" charset="-122"/>
                <a:cs typeface="+mn-cs"/>
                <a:sym typeface="+mn-ea"/>
              </a:endParaRPr>
            </a:p>
          </p:txBody>
        </p:sp>
        <p:sp>
          <p:nvSpPr>
            <p:cNvPr id="60" name="文本框 59"/>
            <p:cNvSpPr txBox="1"/>
            <p:nvPr>
              <p:custDataLst>
                <p:tags r:id="rId9"/>
              </p:custDataLst>
            </p:nvPr>
          </p:nvSpPr>
          <p:spPr>
            <a:xfrm>
              <a:off x="2155" y="4626"/>
              <a:ext cx="3709" cy="2530"/>
            </a:xfrm>
            <a:prstGeom prst="rect">
              <a:avLst/>
            </a:prstGeom>
            <a:noFill/>
          </p:spPr>
          <p:txBody>
            <a:bodyPr wrap="square" rtlCol="0">
              <a:spAutoFit/>
            </a:bodyPr>
            <a:p>
              <a:pPr algn="just">
                <a:lnSpc>
                  <a:spcPct val="100000"/>
                </a:lnSpc>
              </a:pPr>
              <a:r>
                <a:rPr lang="zh-CN" altLang="en-US" sz="1200" spc="100" noProof="1">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（1）在现实世界和虚拟空间中都能遵守相关法律法规，信守信息社会的道德与伦理准则。</a:t>
              </a:r>
              <a:endParaRPr lang="zh-CN" altLang="en-US" sz="1200" spc="100" noProof="1">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1" name="箭头: 右 10"/>
            <p:cNvSpPr/>
            <p:nvPr>
              <p:custDataLst>
                <p:tags r:id="rId10"/>
              </p:custDataLst>
            </p:nvPr>
          </p:nvSpPr>
          <p:spPr>
            <a:xfrm>
              <a:off x="6244" y="3560"/>
              <a:ext cx="455" cy="612"/>
            </a:xfrm>
            <a:prstGeom prst="rightArrow">
              <a:avLst>
                <a:gd name="adj1" fmla="val 50000"/>
                <a:gd name="adj2" fmla="val 76316"/>
              </a:avLst>
            </a:prstGeom>
            <a:solidFill>
              <a:schemeClr val="accent2">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3722291" y="2135188"/>
            <a:ext cx="2146697" cy="2345531"/>
            <a:chOff x="7555" y="3192"/>
            <a:chExt cx="4646" cy="5845"/>
          </a:xfrm>
        </p:grpSpPr>
        <p:sp>
          <p:nvSpPr>
            <p:cNvPr id="63" name="矩形: 圆角 20"/>
            <p:cNvSpPr/>
            <p:nvPr>
              <p:custDataLst>
                <p:tags r:id="rId11"/>
              </p:custDataLst>
            </p:nvPr>
          </p:nvSpPr>
          <p:spPr>
            <a:xfrm>
              <a:off x="7555" y="3192"/>
              <a:ext cx="3872" cy="5845"/>
            </a:xfrm>
            <a:prstGeom prst="roundRect">
              <a:avLst>
                <a:gd name="adj" fmla="val 6252"/>
              </a:avLst>
            </a:prstGeom>
            <a:noFill/>
            <a:ln>
              <a:solidFill>
                <a:srgbClr val="00B0F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圆角 21"/>
            <p:cNvSpPr/>
            <p:nvPr>
              <p:custDataLst>
                <p:tags r:id="rId12"/>
              </p:custDataLst>
            </p:nvPr>
          </p:nvSpPr>
          <p:spPr>
            <a:xfrm>
              <a:off x="7555" y="3192"/>
              <a:ext cx="3871" cy="1347"/>
            </a:xfrm>
            <a:prstGeom prst="roundRect">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custDataLst>
                <p:tags r:id="rId13"/>
              </p:custDataLst>
            </p:nvPr>
          </p:nvSpPr>
          <p:spPr>
            <a:xfrm>
              <a:off x="7560" y="3530"/>
              <a:ext cx="3810" cy="824"/>
            </a:xfrm>
            <a:prstGeom prst="rect">
              <a:avLst/>
            </a:prstGeom>
            <a:noFill/>
          </p:spPr>
          <p:txBody>
            <a:bodyPr wrap="square" rtlCol="0">
              <a:spAutoFit/>
            </a:bodyPr>
            <a:p>
              <a:pPr algn="ctr">
                <a:lnSpc>
                  <a:spcPct val="130000"/>
                </a:lnSpc>
                <a:spcBef>
                  <a:spcPts val="100"/>
                </a:spcBef>
                <a:spcAft>
                  <a:spcPts val="0"/>
                </a:spcAft>
                <a:buSzPct val="100000"/>
              </a:pPr>
              <a:r>
                <a:rPr lang="en-US" altLang="zh-CN" sz="1200" spc="150" noProof="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02</a:t>
              </a:r>
              <a:endParaRPr lang="zh-CN" altLang="en-US" sz="1200" spc="200" noProof="1">
                <a:solidFill>
                  <a:schemeClr val="bg1"/>
                </a:solidFill>
                <a:latin typeface="微软雅黑" panose="020B0503020204020204" pitchFamily="34" charset="-122"/>
                <a:ea typeface="微软雅黑" panose="020B0503020204020204" pitchFamily="34" charset="-122"/>
                <a:cs typeface="+mn-cs"/>
                <a:sym typeface="+mn-ea"/>
              </a:endParaRPr>
            </a:p>
          </p:txBody>
        </p:sp>
        <p:sp>
          <p:nvSpPr>
            <p:cNvPr id="96277" name="文本框 65"/>
            <p:cNvSpPr txBox="1"/>
            <p:nvPr>
              <p:custDataLst>
                <p:tags r:id="rId14"/>
              </p:custDataLst>
            </p:nvPr>
          </p:nvSpPr>
          <p:spPr>
            <a:xfrm>
              <a:off x="7715" y="4869"/>
              <a:ext cx="3610" cy="2529"/>
            </a:xfrm>
            <a:prstGeom prst="rect">
              <a:avLst/>
            </a:prstGeom>
            <a:noFill/>
            <a:ln w="9525">
              <a:noFill/>
            </a:ln>
          </p:spPr>
          <p:txBody>
            <a:bodyPr wrap="square" anchor="t" anchorCtr="0">
              <a:spAutoFit/>
            </a:bodyPr>
            <a:p>
              <a:pPr algn="just">
                <a:lnSpc>
                  <a:spcPct val="100000"/>
                </a:lnSpc>
                <a:spcBef>
                  <a:spcPts val="100"/>
                </a:spcBef>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（2）具备较强的信息安全意识与防护能力，能有效维护信息活动中个人、他人的合法权益和公共信息安全。</a:t>
              </a:r>
              <a:endPar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箭头: 右 24"/>
            <p:cNvSpPr/>
            <p:nvPr>
              <p:custDataLst>
                <p:tags r:id="rId15"/>
              </p:custDataLst>
            </p:nvPr>
          </p:nvSpPr>
          <p:spPr>
            <a:xfrm>
              <a:off x="11746" y="3560"/>
              <a:ext cx="455" cy="612"/>
            </a:xfrm>
            <a:prstGeom prst="rightArrow">
              <a:avLst>
                <a:gd name="adj1" fmla="val 50000"/>
                <a:gd name="adj2" fmla="val 76316"/>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350" strike="noStrike" noProof="1">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1"/>
          <p:cNvSpPr/>
          <p:nvPr>
            <p:custDataLst>
              <p:tags r:id="rId16"/>
            </p:custDataLst>
          </p:nvPr>
        </p:nvSpPr>
        <p:spPr>
          <a:xfrm>
            <a:off x="0" y="-9525"/>
            <a:ext cx="9144000" cy="583565"/>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6" name="文本框 5"/>
          <p:cNvSpPr txBox="1"/>
          <p:nvPr>
            <p:custDataLst>
              <p:tags r:id="rId17"/>
            </p:custDataLst>
          </p:nvPr>
        </p:nvSpPr>
        <p:spPr>
          <a:xfrm>
            <a:off x="579120" y="104775"/>
            <a:ext cx="4810125" cy="381000"/>
          </a:xfrm>
          <a:prstGeom prst="rect">
            <a:avLst/>
          </a:prstGeom>
          <a:noFill/>
        </p:spPr>
        <p:txBody>
          <a:bodyPr wrap="square" lIns="67500" tIns="35100" rIns="67500" bIns="35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700" b="1" spc="300" dirty="0">
                <a:solidFill>
                  <a:sysClr val="window" lastClr="FFFFFF"/>
                </a:solidFill>
                <a:latin typeface="Arial" panose="020B0604020202020204" pitchFamily="34" charset="0"/>
                <a:sym typeface="+mn-ea"/>
              </a:rPr>
              <a:t>七、信息社会责任</a:t>
            </a:r>
            <a:endParaRPr lang="zh-CN" altLang="en-US" sz="1700" b="1" spc="300" dirty="0">
              <a:solidFill>
                <a:sysClr val="window" lastClr="FFFFFF"/>
              </a:solidFill>
              <a:latin typeface="Arial" panose="020B0604020202020204" pitchFamily="34" charset="0"/>
              <a:sym typeface="+mn-ea"/>
            </a:endParaRPr>
          </a:p>
        </p:txBody>
      </p:sp>
    </p:spTree>
    <p:custDataLst>
      <p:tags r:id="rId1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1000" fill="hold"/>
                                        <p:tgtEl>
                                          <p:spTgt spid="56"/>
                                        </p:tgtEl>
                                        <p:attrNameLst>
                                          <p:attrName>ppt_x</p:attrName>
                                        </p:attrNameLst>
                                      </p:cBhvr>
                                      <p:tavLst>
                                        <p:tav tm="0">
                                          <p:val>
                                            <p:strVal val="#ppt_x-.2"/>
                                          </p:val>
                                        </p:tav>
                                        <p:tav tm="100000">
                                          <p:val>
                                            <p:strVal val="#ppt_x"/>
                                          </p:val>
                                        </p:tav>
                                      </p:tavLst>
                                    </p:anim>
                                    <p:anim calcmode="lin" valueType="num">
                                      <p:cBhvr>
                                        <p:cTn id="14"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p:cTn id="19" dur="1000" fill="hold"/>
                                        <p:tgtEl>
                                          <p:spTgt spid="62"/>
                                        </p:tgtEl>
                                        <p:attrNameLst>
                                          <p:attrName>ppt_x</p:attrName>
                                        </p:attrNameLst>
                                      </p:cBhvr>
                                      <p:tavLst>
                                        <p:tav tm="0">
                                          <p:val>
                                            <p:strVal val="#ppt_x-.2"/>
                                          </p:val>
                                        </p:tav>
                                        <p:tav tm="100000">
                                          <p:val>
                                            <p:strVal val="#ppt_x"/>
                                          </p:val>
                                        </p:tav>
                                      </p:tavLst>
                                    </p:anim>
                                    <p:anim calcmode="lin" valueType="num">
                                      <p:cBhvr>
                                        <p:cTn id="20"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2"/>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1000" fill="hold"/>
                                        <p:tgtEl>
                                          <p:spTgt spid="51"/>
                                        </p:tgtEl>
                                        <p:attrNameLst>
                                          <p:attrName>ppt_x</p:attrName>
                                        </p:attrNameLst>
                                      </p:cBhvr>
                                      <p:tavLst>
                                        <p:tav tm="0">
                                          <p:val>
                                            <p:strVal val="#ppt_x-.2"/>
                                          </p:val>
                                        </p:tav>
                                        <p:tav tm="100000">
                                          <p:val>
                                            <p:strVal val="#ppt_x"/>
                                          </p:val>
                                        </p:tav>
                                      </p:tavLst>
                                    </p:anim>
                                    <p:anim calcmode="lin" valueType="num">
                                      <p:cBhvr>
                                        <p:cTn id="26"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476" y="1200150"/>
            <a:ext cx="3314700" cy="2743200"/>
          </a:xfrm>
          <a:prstGeom prst="rect">
            <a:avLst/>
          </a:prstGeom>
          <a:solidFill>
            <a:schemeClr val="dk2"/>
          </a:solid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矩形 7"/>
          <p:cNvSpPr/>
          <p:nvPr>
            <p:custDataLst>
              <p:tags r:id="rId2"/>
            </p:custDataLst>
          </p:nvPr>
        </p:nvSpPr>
        <p:spPr>
          <a:xfrm>
            <a:off x="3314700" y="1200150"/>
            <a:ext cx="5257842" cy="2743200"/>
          </a:xfrm>
          <a:prstGeom prst="rect">
            <a:avLst/>
          </a:prstGeom>
          <a:no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533400" y="1714500"/>
            <a:ext cx="2190750" cy="14859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sz="2000" b="1" spc="160" dirty="0">
                <a:solidFill>
                  <a:schemeClr val="lt1"/>
                </a:solidFill>
                <a:latin typeface="微软雅黑" panose="020B0503020204020204" pitchFamily="34" charset="-122"/>
                <a:ea typeface="微软雅黑" panose="020B0503020204020204" pitchFamily="34" charset="-122"/>
              </a:rPr>
              <a:t>任务</a:t>
            </a:r>
            <a:r>
              <a:rPr lang="en-US" altLang="zh-CN" sz="2000" b="1" spc="160" dirty="0">
                <a:solidFill>
                  <a:schemeClr val="lt1"/>
                </a:solidFill>
                <a:latin typeface="微软雅黑" panose="020B0503020204020204" pitchFamily="34" charset="-122"/>
                <a:ea typeface="微软雅黑" panose="020B0503020204020204" pitchFamily="34" charset="-122"/>
              </a:rPr>
              <a:t>2</a:t>
            </a:r>
            <a:r>
              <a:rPr lang="zh-CN" altLang="en-US" sz="2000" b="1" spc="160" dirty="0">
                <a:solidFill>
                  <a:schemeClr val="lt1"/>
                </a:solidFill>
                <a:latin typeface="微软雅黑" panose="020B0503020204020204" pitchFamily="34" charset="-122"/>
                <a:ea typeface="微软雅黑" panose="020B0503020204020204" pitchFamily="34" charset="-122"/>
              </a:rPr>
              <a:t>  信息技术发展历程和信息安全</a:t>
            </a:r>
            <a:endParaRPr lang="zh-CN" altLang="en-US" sz="2000" b="1" spc="160" dirty="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4272280" y="1752600"/>
            <a:ext cx="3734435" cy="175006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Font typeface="Wingdings" panose="05000000000000000000" charset="0"/>
              <a:buNone/>
            </a:pPr>
            <a:r>
              <a:rPr lang="zh-CN" altLang="en-US" sz="1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任务描述</a:t>
            </a:r>
            <a:endParaRPr lang="zh-CN" altLang="en-US" sz="1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人类进行通信的历史悠久。远古时期人们通过简单的语言、壁画等方式交换信息，千百年来人们在用语言、图符、钟鼓、烟火、竹简、纸书等传递信息，现代社会中我们用网络通信传递信息。</a:t>
            </a:r>
            <a:endPar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本任务我们将介绍信息技术的发展史，以及在现代信息通信中面临的信息安全和自主可控的知识。</a:t>
            </a:r>
            <a:endPar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759585" y="177228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1. 了解信息技术的发展历程。</a:t>
            </a:r>
            <a:endParaRPr lang="zh-CN" altLang="en-US" sz="1400" smtClean="0">
              <a:solidFill>
                <a:schemeClr val="tx1"/>
              </a:solidFill>
              <a:sym typeface="Arial" panose="020B0604020202020204" pitchFamily="34" charset="0"/>
            </a:endParaRPr>
          </a:p>
        </p:txBody>
      </p:sp>
      <p:sp>
        <p:nvSpPr>
          <p:cNvPr id="4" name="矩形: 圆角 26"/>
          <p:cNvSpPr/>
          <p:nvPr>
            <p:custDataLst>
              <p:tags r:id="rId2"/>
            </p:custDataLst>
          </p:nvPr>
        </p:nvSpPr>
        <p:spPr>
          <a:xfrm rot="8032692">
            <a:off x="946785" y="1934845"/>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195070" y="1825625"/>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771015" y="244030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2. 了解信息安全的基本知识。</a:t>
            </a:r>
            <a:endParaRPr lang="zh-CN" altLang="en-US" sz="1400" smtClean="0">
              <a:solidFill>
                <a:schemeClr val="tx1"/>
              </a:solidFill>
              <a:sym typeface="Arial" panose="020B0604020202020204" pitchFamily="34" charset="0"/>
            </a:endParaRPr>
          </a:p>
        </p:txBody>
      </p:sp>
      <p:sp>
        <p:nvSpPr>
          <p:cNvPr id="28" name="矩形: 圆角 27"/>
          <p:cNvSpPr/>
          <p:nvPr>
            <p:custDataLst>
              <p:tags r:id="rId5"/>
            </p:custDataLst>
          </p:nvPr>
        </p:nvSpPr>
        <p:spPr>
          <a:xfrm rot="8032692">
            <a:off x="946785" y="2602230"/>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195070" y="2496185"/>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753870" y="310769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3. 了解自主可控的基本知识。</a:t>
            </a:r>
            <a:endParaRPr lang="zh-CN" altLang="en-US" sz="1400" smtClean="0">
              <a:solidFill>
                <a:schemeClr val="tx1"/>
              </a:solidFill>
              <a:sym typeface="Arial" panose="020B0604020202020204" pitchFamily="34" charset="0"/>
            </a:endParaRPr>
          </a:p>
        </p:txBody>
      </p:sp>
      <p:sp>
        <p:nvSpPr>
          <p:cNvPr id="10" name="矩形: 圆角 28"/>
          <p:cNvSpPr/>
          <p:nvPr>
            <p:custDataLst>
              <p:tags r:id="rId8"/>
            </p:custDataLst>
          </p:nvPr>
        </p:nvSpPr>
        <p:spPr>
          <a:xfrm rot="8032692">
            <a:off x="946785" y="3268345"/>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195070" y="3162300"/>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grpSp>
        <p:nvGrpSpPr>
          <p:cNvPr id="5" name="组合 4"/>
          <p:cNvGrpSpPr/>
          <p:nvPr/>
        </p:nvGrpSpPr>
        <p:grpSpPr>
          <a:xfrm>
            <a:off x="6696710" y="500380"/>
            <a:ext cx="1468755" cy="1358900"/>
            <a:chOff x="6199" y="2617"/>
            <a:chExt cx="1763" cy="1763"/>
          </a:xfrm>
        </p:grpSpPr>
        <p:sp>
          <p:nvSpPr>
            <p:cNvPr id="26" name="圆角矩形 25"/>
            <p:cNvSpPr/>
            <p:nvPr>
              <p:custDataLst>
                <p:tags r:id="rId10"/>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11"/>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12"/>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3"/>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14"/>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15"/>
            </p:custDataLst>
          </p:nvPr>
        </p:nvSpPr>
        <p:spPr>
          <a:xfrm>
            <a:off x="6964680" y="969645"/>
            <a:ext cx="99695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745331" y="953691"/>
            <a:ext cx="7085410" cy="36449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54000" tIns="27146" rIns="54000" bIns="27146"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35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信息技术的发展经历了漫长时期，一般认为分为下面五个阶段。</a:t>
            </a:r>
            <a:endParaRPr lang="zh-CN" altLang="en-US" sz="135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02" name="组合 101"/>
          <p:cNvGrpSpPr/>
          <p:nvPr/>
        </p:nvGrpSpPr>
        <p:grpSpPr>
          <a:xfrm>
            <a:off x="1921828" y="1576546"/>
            <a:ext cx="1423988" cy="1366838"/>
            <a:chOff x="2329" y="3890"/>
            <a:chExt cx="2990" cy="2870"/>
          </a:xfrm>
        </p:grpSpPr>
        <p:cxnSp>
          <p:nvCxnSpPr>
            <p:cNvPr id="43" name="直接连接符 42"/>
            <p:cNvCxnSpPr>
              <a:stCxn id="44" idx="3"/>
            </p:cNvCxnSpPr>
            <p:nvPr>
              <p:custDataLst>
                <p:tags r:id="rId2"/>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45" name="矩形 44"/>
            <p:cNvSpPr/>
            <p:nvPr>
              <p:custDataLst>
                <p:tags r:id="rId4"/>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46" name="椭圆 45"/>
            <p:cNvSpPr/>
            <p:nvPr>
              <p:custDataLst>
                <p:tags r:id="rId5"/>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1第一阶段是语言的使用</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3" name="组合 102"/>
          <p:cNvGrpSpPr/>
          <p:nvPr/>
        </p:nvGrpSpPr>
        <p:grpSpPr>
          <a:xfrm>
            <a:off x="3749437" y="1576546"/>
            <a:ext cx="1423988" cy="1366838"/>
            <a:chOff x="6168" y="3890"/>
            <a:chExt cx="2990" cy="2870"/>
          </a:xfrm>
        </p:grpSpPr>
        <p:cxnSp>
          <p:nvCxnSpPr>
            <p:cNvPr id="47" name="直接连接符 46"/>
            <p:cNvCxnSpPr>
              <a:stCxn id="48" idx="3"/>
            </p:cNvCxnSpPr>
            <p:nvPr>
              <p:custDataLst>
                <p:tags r:id="rId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49" name="矩形 48"/>
            <p:cNvSpPr/>
            <p:nvPr>
              <p:custDataLst>
                <p:tags r:id="rId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0" name="椭圆 49"/>
            <p:cNvSpPr/>
            <p:nvPr>
              <p:custDataLst>
                <p:tags r:id="rId10"/>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0" name="文本框 59"/>
            <p:cNvSpPr txBox="1"/>
            <p:nvPr>
              <p:custDataLst>
                <p:tags r:id="rId11"/>
              </p:custDataLst>
            </p:nvPr>
          </p:nvSpPr>
          <p:spPr>
            <a:xfrm>
              <a:off x="6251" y="4275"/>
              <a:ext cx="2830" cy="1366"/>
            </a:xfrm>
            <a:prstGeom prst="rect">
              <a:avLst/>
            </a:prstGeom>
            <a:noFill/>
          </p:spPr>
          <p:txBody>
            <a:bodyPr wrap="square" rtlCol="0" anchor="ctr" anchorCtr="0">
              <a:normAutofit fontScale="90000"/>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 第二阶段是文字的出现和使用</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04" name="组合 103"/>
          <p:cNvGrpSpPr/>
          <p:nvPr/>
        </p:nvGrpSpPr>
        <p:grpSpPr>
          <a:xfrm>
            <a:off x="5627053" y="1576546"/>
            <a:ext cx="1423988" cy="1366838"/>
            <a:chOff x="10109" y="3890"/>
            <a:chExt cx="2990" cy="2870"/>
          </a:xfrm>
        </p:grpSpPr>
        <p:cxnSp>
          <p:nvCxnSpPr>
            <p:cNvPr id="51" name="直接连接符 50"/>
            <p:cNvCxnSpPr>
              <a:stCxn id="52" idx="3"/>
            </p:cNvCxnSpPr>
            <p:nvPr>
              <p:custDataLst>
                <p:tags r:id="rId12"/>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3"/>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5" name="矩形 14"/>
            <p:cNvSpPr/>
            <p:nvPr>
              <p:custDataLst>
                <p:tags r:id="rId14"/>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54" name="椭圆 53"/>
            <p:cNvSpPr/>
            <p:nvPr>
              <p:custDataLst>
                <p:tags r:id="rId15"/>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6"/>
              </p:custDataLst>
            </p:nvPr>
          </p:nvSpPr>
          <p:spPr>
            <a:xfrm>
              <a:off x="10192" y="4275"/>
              <a:ext cx="2830" cy="1366"/>
            </a:xfrm>
            <a:prstGeom prst="rect">
              <a:avLst/>
            </a:prstGeom>
            <a:noFill/>
          </p:spPr>
          <p:txBody>
            <a:bodyPr wrap="square" rtlCol="0" anchor="ctr" anchorCtr="0">
              <a:normAutofit fontScale="90000"/>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第三阶段是印刷术的发明和使用</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09" name="组合 108"/>
          <p:cNvGrpSpPr/>
          <p:nvPr/>
        </p:nvGrpSpPr>
        <p:grpSpPr>
          <a:xfrm>
            <a:off x="5155804" y="3098006"/>
            <a:ext cx="1423988" cy="1366838"/>
            <a:chOff x="5152" y="6789"/>
            <a:chExt cx="2990" cy="2870"/>
          </a:xfrm>
        </p:grpSpPr>
        <p:cxnSp>
          <p:nvCxnSpPr>
            <p:cNvPr id="63" name="直接连接符 62"/>
            <p:cNvCxnSpPr>
              <a:stCxn id="64" idx="3"/>
            </p:cNvCxnSpPr>
            <p:nvPr>
              <p:custDataLst>
                <p:tags r:id="rId17"/>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8"/>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16" name="矩形 15"/>
            <p:cNvSpPr/>
            <p:nvPr>
              <p:custDataLst>
                <p:tags r:id="rId19"/>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66" name="椭圆 65"/>
            <p:cNvSpPr/>
            <p:nvPr>
              <p:custDataLst>
                <p:tags r:id="rId20"/>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sz="1050" b="1" strike="noStrike" noProof="1" dirty="0">
                  <a:solidFill>
                    <a:sysClr val="window" lastClr="FFFFFF"/>
                  </a:solidFill>
                  <a:latin typeface="微软雅黑" panose="020B0503020204020204" pitchFamily="34" charset="-122"/>
                  <a:ea typeface="微软雅黑" panose="020B0503020204020204" pitchFamily="34" charset="-122"/>
                </a:rPr>
                <a:t>E</a:t>
              </a:r>
              <a:endParaRPr lang="en-US"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1"/>
              </p:custDataLst>
            </p:nvPr>
          </p:nvSpPr>
          <p:spPr>
            <a:xfrm>
              <a:off x="5235" y="7174"/>
              <a:ext cx="2830" cy="1366"/>
            </a:xfrm>
            <a:prstGeom prst="rect">
              <a:avLst/>
            </a:prstGeom>
            <a:noFill/>
          </p:spPr>
          <p:txBody>
            <a:bodyPr wrap="square" rtlCol="0" anchor="ctr" anchorCtr="0">
              <a:normAutofit fontScale="90000" lnSpcReduction="10000"/>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第五阶段是电子计算机和现代通信技术的使用</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sp>
        <p:nvSpPr>
          <p:cNvPr id="2" name="矩形 1"/>
          <p:cNvSpPr/>
          <p:nvPr>
            <p:custDataLst>
              <p:tags r:id="rId22"/>
            </p:custDataLst>
          </p:nvPr>
        </p:nvSpPr>
        <p:spPr>
          <a:xfrm>
            <a:off x="0" y="-9525"/>
            <a:ext cx="9144000" cy="583565"/>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6" name="文本框 5"/>
          <p:cNvSpPr txBox="1"/>
          <p:nvPr>
            <p:custDataLst>
              <p:tags r:id="rId23"/>
            </p:custDataLst>
          </p:nvPr>
        </p:nvSpPr>
        <p:spPr>
          <a:xfrm>
            <a:off x="579120" y="104775"/>
            <a:ext cx="4810125" cy="381000"/>
          </a:xfrm>
          <a:prstGeom prst="rect">
            <a:avLst/>
          </a:prstGeom>
          <a:noFill/>
        </p:spPr>
        <p:txBody>
          <a:bodyPr wrap="square" lIns="67500" tIns="35100" rIns="67500" bIns="35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700" b="1" spc="300" dirty="0">
                <a:solidFill>
                  <a:sysClr val="window" lastClr="FFFFFF"/>
                </a:solidFill>
                <a:latin typeface="Arial" panose="020B0604020202020204" pitchFamily="34" charset="0"/>
                <a:sym typeface="+mn-ea"/>
              </a:rPr>
              <a:t>一、信息技术的发展历程</a:t>
            </a:r>
            <a:endParaRPr lang="zh-CN" altLang="en-US" sz="1700" b="1" spc="300" dirty="0">
              <a:solidFill>
                <a:sysClr val="window" lastClr="FFFFFF"/>
              </a:solidFill>
              <a:latin typeface="Arial" panose="020B0604020202020204" pitchFamily="34" charset="0"/>
              <a:sym typeface="+mn-ea"/>
            </a:endParaRPr>
          </a:p>
        </p:txBody>
      </p:sp>
      <p:grpSp>
        <p:nvGrpSpPr>
          <p:cNvPr id="3" name="组合 2"/>
          <p:cNvGrpSpPr/>
          <p:nvPr/>
        </p:nvGrpSpPr>
        <p:grpSpPr>
          <a:xfrm>
            <a:off x="3250406" y="3098006"/>
            <a:ext cx="1423988" cy="1367314"/>
            <a:chOff x="13846" y="3890"/>
            <a:chExt cx="2990" cy="2871"/>
          </a:xfrm>
        </p:grpSpPr>
        <p:sp>
          <p:nvSpPr>
            <p:cNvPr id="4" name="椭圆 3"/>
            <p:cNvSpPr/>
            <p:nvPr>
              <p:custDataLst>
                <p:tags r:id="rId24"/>
              </p:custDataLst>
            </p:nvPr>
          </p:nvSpPr>
          <p:spPr>
            <a:xfrm>
              <a:off x="16047" y="6224"/>
              <a:ext cx="554" cy="537"/>
            </a:xfrm>
            <a:prstGeom prst="ellipse">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grpSp>
          <p:nvGrpSpPr>
            <p:cNvPr id="5" name="组合 104"/>
            <p:cNvGrpSpPr/>
            <p:nvPr/>
          </p:nvGrpSpPr>
          <p:grpSpPr>
            <a:xfrm>
              <a:off x="13846" y="3890"/>
              <a:ext cx="2990" cy="2362"/>
              <a:chOff x="13846" y="3890"/>
              <a:chExt cx="2990" cy="2362"/>
            </a:xfrm>
          </p:grpSpPr>
          <p:cxnSp>
            <p:nvCxnSpPr>
              <p:cNvPr id="7" name="直接连接符 6"/>
              <p:cNvCxnSpPr>
                <a:stCxn id="8" idx="3"/>
              </p:cNvCxnSpPr>
              <p:nvPr>
                <p:custDataLst>
                  <p:tags r:id="rId25"/>
                </p:custDataLst>
              </p:nvPr>
            </p:nvCxnSpPr>
            <p:spPr>
              <a:xfrm flipH="1">
                <a:off x="16251" y="5777"/>
                <a:ext cx="303" cy="475"/>
              </a:xfrm>
              <a:prstGeom prst="line">
                <a:avLst/>
              </a:prstGeom>
              <a:ln>
                <a:solidFill>
                  <a:srgbClr val="689626"/>
                </a:solidFill>
              </a:ln>
            </p:spPr>
            <p:style>
              <a:lnRef idx="1">
                <a:srgbClr val="1F74AD"/>
              </a:lnRef>
              <a:fillRef idx="0">
                <a:srgbClr val="1F74AD"/>
              </a:fillRef>
              <a:effectRef idx="0">
                <a:srgbClr val="1F74AD"/>
              </a:effectRef>
              <a:fontRef idx="minor">
                <a:srgbClr val="000000"/>
              </a:fontRef>
            </p:style>
          </p:cxnSp>
          <p:sp>
            <p:nvSpPr>
              <p:cNvPr id="8" name="任意多边形 7"/>
              <p:cNvSpPr/>
              <p:nvPr>
                <p:custDataLst>
                  <p:tags r:id="rId26"/>
                </p:custDataLst>
              </p:nvPr>
            </p:nvSpPr>
            <p:spPr>
              <a:xfrm>
                <a:off x="13846"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9" name="矩形 8"/>
              <p:cNvSpPr/>
              <p:nvPr>
                <p:custDataLst>
                  <p:tags r:id="rId27"/>
                </p:custDataLst>
              </p:nvPr>
            </p:nvSpPr>
            <p:spPr>
              <a:xfrm>
                <a:off x="13846" y="3890"/>
                <a:ext cx="2990" cy="120"/>
              </a:xfrm>
              <a:prstGeom prst="rect">
                <a:avLst/>
              </a:prstGeom>
              <a:solidFill>
                <a:srgbClr val="689626"/>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10" name="文本框 9"/>
              <p:cNvSpPr txBox="1"/>
              <p:nvPr>
                <p:custDataLst>
                  <p:tags r:id="rId28"/>
                </p:custDataLst>
              </p:nvPr>
            </p:nvSpPr>
            <p:spPr>
              <a:xfrm>
                <a:off x="13929" y="4115"/>
                <a:ext cx="2905" cy="1484"/>
              </a:xfrm>
              <a:prstGeom prst="rect">
                <a:avLst/>
              </a:prstGeom>
              <a:noFill/>
            </p:spPr>
            <p:txBody>
              <a:bodyPr wrap="square" rtlCol="0" anchor="ctr" anchorCtr="0">
                <a:noAutofit/>
              </a:bodyPr>
              <a:p>
                <a:pPr algn="ctr">
                  <a:lnSpc>
                    <a:spcPct val="120000"/>
                  </a:lnSpc>
                  <a:buClrTx/>
                  <a:buSzTx/>
                  <a:buFontTx/>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第四阶段是电报、电话、广播和电视的发明和普及</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spTree>
    <p:custDataLst>
      <p:tags r:id="rId29"/>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anim calcmode="lin" valueType="num">
                                      <p:cBhvr>
                                        <p:cTn id="32" dur="500" fill="hold"/>
                                        <p:tgtEl>
                                          <p:spTgt spid="3"/>
                                        </p:tgtEl>
                                        <p:attrNameLst>
                                          <p:attrName>ppt_x</p:attrName>
                                        </p:attrNameLst>
                                      </p:cBhvr>
                                      <p:tavLst>
                                        <p:tav tm="0">
                                          <p:val>
                                            <p:strVal val="#ppt_x"/>
                                          </p:val>
                                        </p:tav>
                                        <p:tav tm="100000">
                                          <p:val>
                                            <p:strVal val="#ppt_x"/>
                                          </p:val>
                                        </p:tav>
                                      </p:tavLst>
                                    </p:anim>
                                    <p:anim calcmode="lin" valueType="num">
                                      <p:cBhvr>
                                        <p:cTn id="33"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127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二、从华为发展史看中国信息技术的发展</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573405" y="1581150"/>
            <a:ext cx="8080375" cy="274828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lvl="0" indent="0" algn="just" fontAlgn="ctr">
              <a:lnSpc>
                <a:spcPct val="120000"/>
              </a:lnSpc>
              <a:spcBef>
                <a:spcPts val="1000"/>
              </a:spcBef>
              <a:spcAft>
                <a:spcPts val="0"/>
              </a:spcAft>
              <a:buSzPct val="130000"/>
              <a:buFont typeface="Wingdings" panose="05000000000000000000" charset="0"/>
              <a:buNone/>
            </a:pPr>
            <a:r>
              <a:rPr sz="1400" b="1" dirty="0">
                <a:solidFill>
                  <a:srgbClr val="E95730"/>
                </a:solidFill>
                <a:latin typeface="Arial" panose="020B0604020202020204" pitchFamily="34" charset="0"/>
                <a:ea typeface="微软雅黑" panose="020B0503020204020204" pitchFamily="34" charset="-122"/>
                <a:sym typeface="+mn-ea"/>
              </a:rPr>
              <a:t>1. 华为发展历史的第一阶段（1987—1994 年）</a:t>
            </a:r>
            <a:endParaRPr sz="1400" b="1" dirty="0">
              <a:solidFill>
                <a:srgbClr val="E95730"/>
              </a:solidFill>
              <a:latin typeface="Arial" panose="020B0604020202020204" pitchFamily="34" charset="0"/>
              <a:ea typeface="微软雅黑" panose="020B0503020204020204" pitchFamily="34" charset="-122"/>
              <a:sym typeface="+mn-ea"/>
            </a:endParaRPr>
          </a:p>
          <a:p>
            <a:pPr marL="355600" lvl="0" indent="-355600" algn="just" fontAlgn="ctr">
              <a:lnSpc>
                <a:spcPct val="120000"/>
              </a:lnSpc>
              <a:spcBef>
                <a:spcPts val="1000"/>
              </a:spcBef>
              <a:spcAft>
                <a:spcPts val="0"/>
              </a:spcAft>
              <a:buSzPct val="130000"/>
              <a:buFont typeface="Wingdings" panose="05000000000000000000" charset="0"/>
              <a:buChar char="l"/>
            </a:pPr>
            <a:r>
              <a:rPr sz="1400" dirty="0">
                <a:latin typeface="Arial" panose="020B0604020202020204" pitchFamily="34" charset="0"/>
                <a:ea typeface="微软雅黑" panose="020B0503020204020204" pitchFamily="34" charset="-122"/>
                <a:sym typeface="+mn-ea"/>
              </a:rPr>
              <a:t>1987 年，任正非与五位合伙人共同出资 2 万元成立了华为技术有限公司。在这一时期，华为在产品开发战略上主要采取的是跟随战略，先是代理香港公司的产品，随后逐渐演变为自主开发产品的集中化战略。</a:t>
            </a:r>
            <a:endParaRPr sz="1400" dirty="0">
              <a:latin typeface="Arial" panose="020B0604020202020204" pitchFamily="34" charset="0"/>
              <a:ea typeface="微软雅黑" panose="020B0503020204020204" pitchFamily="34" charset="-122"/>
              <a:sym typeface="+mn-ea"/>
            </a:endParaRPr>
          </a:p>
          <a:p>
            <a:pPr lvl="0" algn="just" fontAlgn="ctr">
              <a:lnSpc>
                <a:spcPct val="120000"/>
              </a:lnSpc>
              <a:spcBef>
                <a:spcPts val="1000"/>
              </a:spcBef>
              <a:spcAft>
                <a:spcPts val="0"/>
              </a:spcAft>
              <a:buClrTx/>
              <a:buSzPct val="130000"/>
              <a:buFont typeface="Wingdings" panose="05000000000000000000" charset="0"/>
              <a:buNone/>
            </a:pPr>
            <a:r>
              <a:rPr sz="1400" b="1" dirty="0">
                <a:solidFill>
                  <a:srgbClr val="E95730"/>
                </a:solidFill>
                <a:latin typeface="Arial" panose="020B0604020202020204" pitchFamily="34" charset="0"/>
                <a:ea typeface="微软雅黑" panose="020B0503020204020204" pitchFamily="34" charset="-122"/>
                <a:sym typeface="+mn-ea"/>
              </a:rPr>
              <a:t>2. 华为发展历史的第二阶段（1995—2003 年）</a:t>
            </a:r>
            <a:endParaRPr sz="1400" b="1" dirty="0">
              <a:solidFill>
                <a:srgbClr val="E95730"/>
              </a:solidFill>
              <a:latin typeface="Arial" panose="020B0604020202020204" pitchFamily="34" charset="0"/>
              <a:ea typeface="微软雅黑" panose="020B0503020204020204" pitchFamily="34" charset="-122"/>
              <a:sym typeface="+mn-ea"/>
            </a:endParaRPr>
          </a:p>
          <a:p>
            <a:pPr marL="355600" lvl="0" indent="-355600" algn="just" fontAlgn="ctr">
              <a:lnSpc>
                <a:spcPct val="120000"/>
              </a:lnSpc>
              <a:spcBef>
                <a:spcPts val="1000"/>
              </a:spcBef>
              <a:spcAft>
                <a:spcPts val="0"/>
              </a:spcAft>
              <a:buSzPct val="130000"/>
              <a:buFont typeface="Wingdings" panose="05000000000000000000" charset="0"/>
              <a:buChar char="l"/>
            </a:pPr>
            <a:r>
              <a:rPr sz="1400" dirty="0">
                <a:latin typeface="Arial" panose="020B0604020202020204" pitchFamily="34" charset="0"/>
                <a:ea typeface="微软雅黑" panose="020B0503020204020204" pitchFamily="34" charset="-122"/>
                <a:sym typeface="+mn-ea"/>
              </a:rPr>
              <a:t>这个阶段的华为的侧重点是：在产品开发战略上，由单一集中化向横向一体化发展；地域方面，由聚焦国内市场向同时面向国内和国际市场，而国际市场优先转变；市场拓展方面，依然沿用的是“从农村包围城市”的发展战略，选择从发展中国家开始做起，以低成本战略，逐步将产品打入到发达国家市场。</a:t>
            </a:r>
            <a:endParaRPr sz="1400" dirty="0">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127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二、从华为发展史看中国信息技术的发展</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573405" y="1581150"/>
            <a:ext cx="8080375" cy="274828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lvl="0" indent="0" algn="just" fontAlgn="ctr">
              <a:lnSpc>
                <a:spcPct val="150000"/>
              </a:lnSpc>
              <a:spcBef>
                <a:spcPts val="1000"/>
              </a:spcBef>
              <a:spcAft>
                <a:spcPts val="0"/>
              </a:spcAft>
              <a:buSzPct val="130000"/>
              <a:buFont typeface="Wingdings" panose="05000000000000000000" charset="0"/>
              <a:buNone/>
            </a:pPr>
            <a:r>
              <a:rPr sz="1400" b="1" dirty="0">
                <a:solidFill>
                  <a:srgbClr val="E95730"/>
                </a:solidFill>
                <a:latin typeface="Arial" panose="020B0604020202020204" pitchFamily="34" charset="0"/>
                <a:ea typeface="微软雅黑" panose="020B0503020204020204" pitchFamily="34" charset="-122"/>
                <a:sym typeface="+mn-ea"/>
              </a:rPr>
              <a:t>3. 华为发展历史的第三阶段（2004—2012 年）</a:t>
            </a:r>
            <a:endParaRPr sz="1400" b="1" dirty="0">
              <a:solidFill>
                <a:srgbClr val="E95730"/>
              </a:solidFill>
              <a:latin typeface="Arial" panose="020B0604020202020204" pitchFamily="34" charset="0"/>
              <a:ea typeface="微软雅黑" panose="020B0503020204020204" pitchFamily="34" charset="-122"/>
              <a:sym typeface="+mn-ea"/>
            </a:endParaRPr>
          </a:p>
          <a:p>
            <a:pPr marL="355600" lvl="0" indent="-355600" algn="just" fontAlgn="ctr">
              <a:lnSpc>
                <a:spcPct val="150000"/>
              </a:lnSpc>
              <a:spcBef>
                <a:spcPts val="1000"/>
              </a:spcBef>
              <a:spcAft>
                <a:spcPts val="0"/>
              </a:spcAft>
              <a:buSzPct val="130000"/>
              <a:buFont typeface="Wingdings" panose="05000000000000000000" charset="0"/>
              <a:buChar char="l"/>
            </a:pPr>
            <a:r>
              <a:rPr sz="1400" dirty="0">
                <a:latin typeface="Arial" panose="020B0604020202020204" pitchFamily="34" charset="0"/>
                <a:ea typeface="微软雅黑" panose="020B0503020204020204" pitchFamily="34" charset="-122"/>
                <a:sym typeface="+mn-ea"/>
              </a:rPr>
              <a:t>华为在产品开发战略上采取了纵向一体化、多元化和国际化并举的战略；在市场竞争战略上，采取与“合作伙伴”共赢的战略。公司也由全面通信解决方案电信设备提供商向提供端到端通信解决方案和客户或市场驱动型的电信设备服务商转型。</a:t>
            </a:r>
            <a:endParaRPr sz="1400" dirty="0">
              <a:latin typeface="Arial" panose="020B0604020202020204" pitchFamily="34" charset="0"/>
              <a:ea typeface="微软雅黑" panose="020B0503020204020204" pitchFamily="34" charset="-122"/>
              <a:sym typeface="+mn-ea"/>
            </a:endParaRPr>
          </a:p>
          <a:p>
            <a:pPr lvl="0" algn="just" fontAlgn="ctr">
              <a:lnSpc>
                <a:spcPct val="150000"/>
              </a:lnSpc>
              <a:spcBef>
                <a:spcPts val="1000"/>
              </a:spcBef>
              <a:spcAft>
                <a:spcPts val="0"/>
              </a:spcAft>
              <a:buClrTx/>
              <a:buSzPct val="130000"/>
              <a:buFont typeface="Wingdings" panose="05000000000000000000" charset="0"/>
              <a:buNone/>
            </a:pPr>
            <a:r>
              <a:rPr sz="1400" b="1" dirty="0">
                <a:solidFill>
                  <a:srgbClr val="E95730"/>
                </a:solidFill>
                <a:latin typeface="Arial" panose="020B0604020202020204" pitchFamily="34" charset="0"/>
                <a:ea typeface="微软雅黑" panose="020B0503020204020204" pitchFamily="34" charset="-122"/>
                <a:sym typeface="+mn-ea"/>
              </a:rPr>
              <a:t>4. 华为发展历史的第四阶段（2013 年到现在以及未来的几年时间）</a:t>
            </a:r>
            <a:endParaRPr sz="1400" b="1" dirty="0">
              <a:solidFill>
                <a:srgbClr val="E95730"/>
              </a:solidFill>
              <a:latin typeface="Arial" panose="020B0604020202020204" pitchFamily="34" charset="0"/>
              <a:ea typeface="微软雅黑" panose="020B0503020204020204" pitchFamily="34" charset="-122"/>
              <a:sym typeface="+mn-ea"/>
            </a:endParaRPr>
          </a:p>
          <a:p>
            <a:pPr marL="355600" lvl="0" indent="-355600" algn="just" fontAlgn="ctr">
              <a:lnSpc>
                <a:spcPct val="150000"/>
              </a:lnSpc>
              <a:spcBef>
                <a:spcPts val="1000"/>
              </a:spcBef>
              <a:spcAft>
                <a:spcPts val="0"/>
              </a:spcAft>
              <a:buSzPct val="130000"/>
              <a:buFont typeface="Wingdings" panose="05000000000000000000" charset="0"/>
              <a:buChar char="l"/>
            </a:pPr>
            <a:r>
              <a:rPr sz="1400" dirty="0">
                <a:latin typeface="Arial" panose="020B0604020202020204" pitchFamily="34" charset="0"/>
                <a:ea typeface="微软雅黑" panose="020B0503020204020204" pitchFamily="34" charset="-122"/>
                <a:sym typeface="+mn-ea"/>
              </a:rPr>
              <a:t>华为公司在这个阶段设立基于客户、产品和区域三个纬度的组织架构，各组织共同为客户创造价值，对公司的财务绩效有效增长、市场竞争力提升和客户满意度负责。</a:t>
            </a:r>
            <a:endParaRPr sz="1400" dirty="0">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4259580" cy="8445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2"/>
            </p:custDataLst>
          </p:nvPr>
        </p:nvSpPr>
        <p:spPr>
          <a:xfrm>
            <a:off x="1050290" y="1150620"/>
            <a:ext cx="7235190" cy="3809365"/>
          </a:xfrm>
          <a:prstGeom prst="rect">
            <a:avLst/>
          </a:prstGeom>
        </p:spPr>
        <p:txBody>
          <a:bodyPr vert="horz" wrap="square" lIns="67500" tIns="0" rIns="67500" bIns="35100" anchor="t" anchorCtr="0">
            <a:spAutoFit/>
          </a:bodyPr>
          <a:p>
            <a:pPr algn="just">
              <a:lnSpc>
                <a:spcPct val="130000"/>
              </a:lnSpc>
              <a:spcBef>
                <a:spcPts val="0"/>
              </a:spcBef>
              <a:spcAft>
                <a:spcPts val="0"/>
              </a:spcAft>
            </a:pPr>
            <a:r>
              <a:rPr lang="zh-CN" altLang="en-US" sz="1200" spc="15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信息安全已经成为影响国家安全的一个重要因素，它直接关系到国家的金融环境、意识形态、政治氛围等各个方面。信息安全问题无忧，国家安全和社会稳定就有了可靠的保障。ISO（国际标准化组织）对信息安全的定义为：为数据处理系统建立和采用的技术、管理上的安全保护，为的是保护计算机硬件、软件、数据不因偶然和恶意的原因而遭到破坏、更改和泄露。</a:t>
            </a:r>
            <a:endParaRPr lang="zh-CN" altLang="en-US" sz="1200" spc="15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indent="0" algn="just" fontAlgn="ctr">
              <a:lnSpc>
                <a:spcPct val="100000"/>
              </a:lnSpc>
              <a:spcBef>
                <a:spcPts val="1000"/>
              </a:spcBef>
              <a:spcAft>
                <a:spcPts val="0"/>
              </a:spcAft>
              <a:buClr>
                <a:srgbClr val="B5715B"/>
              </a:buClr>
              <a:buSzPct val="80000"/>
              <a:buFont typeface="WPS-Bullets" pitchFamily="2" charset="0"/>
              <a:buNone/>
            </a:pPr>
            <a:r>
              <a:rPr lang="zh-CN" altLang="en-US" sz="1200" spc="15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随着 Internet 的普及，信息安全指向用于保护传输的信息和防御各种攻击的措施，具体需求如下。</a:t>
            </a:r>
            <a:endParaRPr lang="zh-CN" altLang="en-US" sz="1200" spc="15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285750" indent="-285750" algn="just" fontAlgn="ctr">
              <a:lnSpc>
                <a:spcPct val="120000"/>
              </a:lnSpc>
              <a:spcBef>
                <a:spcPts val="1000"/>
              </a:spcBef>
              <a:spcAft>
                <a:spcPts val="0"/>
              </a:spcAft>
              <a:buClr>
                <a:srgbClr val="B5715B"/>
              </a:buClr>
              <a:buSzPct val="80000"/>
              <a:buFont typeface="WPS-Bullets" pitchFamily="2" charset="0"/>
              <a:buChar char=""/>
            </a:pPr>
            <a:r>
              <a:rPr sz="1200" b="1" spc="150" dirty="0">
                <a:solidFill>
                  <a:srgbClr val="E9573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（1）保密性：系统中的信息只能由授权的用户访问。</a:t>
            </a:r>
            <a:endParaRPr sz="1200" b="1" spc="150" dirty="0">
              <a:solidFill>
                <a:srgbClr val="E9573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285750" indent="-285750" algn="just" fontAlgn="ctr">
              <a:lnSpc>
                <a:spcPct val="120000"/>
              </a:lnSpc>
              <a:spcBef>
                <a:spcPts val="1000"/>
              </a:spcBef>
              <a:spcAft>
                <a:spcPts val="0"/>
              </a:spcAft>
              <a:buClr>
                <a:srgbClr val="B5715B"/>
              </a:buClr>
              <a:buSzPct val="80000"/>
              <a:buFont typeface="WPS-Bullets" pitchFamily="2" charset="0"/>
              <a:buChar char=""/>
            </a:pPr>
            <a:r>
              <a:rPr sz="1200" b="1" spc="150" dirty="0">
                <a:solidFill>
                  <a:srgbClr val="E9573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（2）完整性：系统中的资源只能由授权的用户进行修改，以确保信息资源没有被篡改。</a:t>
            </a:r>
            <a:endParaRPr sz="1200" b="1" spc="150" dirty="0">
              <a:solidFill>
                <a:srgbClr val="E9573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285750" indent="-285750" algn="just" fontAlgn="ctr">
              <a:lnSpc>
                <a:spcPct val="120000"/>
              </a:lnSpc>
              <a:spcBef>
                <a:spcPts val="1000"/>
              </a:spcBef>
              <a:spcAft>
                <a:spcPts val="0"/>
              </a:spcAft>
              <a:buClr>
                <a:srgbClr val="B5715B"/>
              </a:buClr>
              <a:buSzPct val="80000"/>
              <a:buFont typeface="WPS-Bullets" pitchFamily="2" charset="0"/>
              <a:buChar char=""/>
            </a:pPr>
            <a:r>
              <a:rPr sz="1200" b="1" spc="150" dirty="0">
                <a:solidFill>
                  <a:srgbClr val="E9573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（3）可用性：系统中的资源对授权用户是有效可用的。</a:t>
            </a:r>
            <a:endParaRPr sz="1200" b="1" spc="150" dirty="0">
              <a:solidFill>
                <a:srgbClr val="E9573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285750" indent="-285750" algn="just" fontAlgn="ctr">
              <a:lnSpc>
                <a:spcPct val="120000"/>
              </a:lnSpc>
              <a:spcBef>
                <a:spcPts val="1000"/>
              </a:spcBef>
              <a:spcAft>
                <a:spcPts val="0"/>
              </a:spcAft>
              <a:buClr>
                <a:srgbClr val="B5715B"/>
              </a:buClr>
              <a:buSzPct val="80000"/>
              <a:buFont typeface="WPS-Bullets" pitchFamily="2" charset="0"/>
              <a:buChar char=""/>
            </a:pPr>
            <a:r>
              <a:rPr sz="1200" b="1" spc="150" dirty="0">
                <a:solidFill>
                  <a:srgbClr val="E9573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（4）可控性：对系统中的信息传播及内容具有控制能力。</a:t>
            </a:r>
            <a:endParaRPr sz="1200" b="1" spc="150" dirty="0">
              <a:solidFill>
                <a:srgbClr val="E9573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285750" indent="-285750" algn="just" fontAlgn="ctr">
              <a:lnSpc>
                <a:spcPct val="120000"/>
              </a:lnSpc>
              <a:spcBef>
                <a:spcPts val="1000"/>
              </a:spcBef>
              <a:spcAft>
                <a:spcPts val="0"/>
              </a:spcAft>
              <a:buClr>
                <a:srgbClr val="B5715B"/>
              </a:buClr>
              <a:buSzPct val="80000"/>
              <a:buFont typeface="WPS-Bullets" pitchFamily="2" charset="0"/>
              <a:buChar char=""/>
            </a:pPr>
            <a:r>
              <a:rPr sz="1200" b="1" spc="150" dirty="0">
                <a:solidFill>
                  <a:srgbClr val="E9573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（5）真实性：验证某个通信参与者的身份与其所申明的一致，确保该通信参与者不是冒名顶替。</a:t>
            </a:r>
            <a:endParaRPr sz="1200" b="1" spc="150" dirty="0">
              <a:solidFill>
                <a:srgbClr val="E9573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285750" indent="-285750" algn="just" fontAlgn="ctr">
              <a:lnSpc>
                <a:spcPct val="120000"/>
              </a:lnSpc>
              <a:spcBef>
                <a:spcPts val="1000"/>
              </a:spcBef>
              <a:spcAft>
                <a:spcPts val="0"/>
              </a:spcAft>
              <a:buClr>
                <a:srgbClr val="B5715B"/>
              </a:buClr>
              <a:buSzPct val="80000"/>
              <a:buFont typeface="WPS-Bullets" pitchFamily="2" charset="0"/>
              <a:buChar char=""/>
            </a:pPr>
            <a:r>
              <a:rPr sz="1200" b="1" spc="150" dirty="0">
                <a:solidFill>
                  <a:srgbClr val="E9573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（6）不可否认性：防止通信参与者事后否认参与通信。</a:t>
            </a:r>
            <a:endParaRPr sz="1200" b="1" spc="150" dirty="0">
              <a:solidFill>
                <a:srgbClr val="E9573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4148455"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三、信息安全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文档处理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电子表格处理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演示文稿制作</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信息检索</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39033"/>
            <a:ext cx="2103380" cy="553720"/>
            <a:chOff x="868421" y="3422741"/>
            <a:chExt cx="2103380" cy="55372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40679"/>
            <a:ext cx="2103380" cy="553720"/>
            <a:chOff x="868421" y="3422741"/>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1"/>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信息素养与社会责任</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2523490"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2"/>
            </p:custDataLst>
          </p:nvPr>
        </p:nvSpPr>
        <p:spPr>
          <a:xfrm>
            <a:off x="914400" y="1150620"/>
            <a:ext cx="7531100" cy="1804670"/>
          </a:xfrm>
          <a:prstGeom prst="rect">
            <a:avLst/>
          </a:prstGeom>
        </p:spPr>
        <p:txBody>
          <a:bodyPr vert="horz" wrap="square" lIns="67500" tIns="0" rIns="67500" bIns="35100" anchor="t" anchorCtr="0">
            <a:spAutoFit/>
          </a:bodyPr>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网络空间已成为国家继陆、海、空、天四个疆域之后的第五疆域，与其他疆域一样，网络空间也需体现国家主权，保障网络空间安全也就是保障国家主权。</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自主可控是保障网络安全、信息安全的前提。能自主可控意味着信息安全容易治理，产品和服务一般不存在恶意后门并可以不断改进或修补漏洞；反之，不能自主可控就意味着具有“他控性”，就会受制于人，其后果是：信息安全难以治理、产品和服务一般存在恶意后门并难以不断改进或修补漏洞。</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自主可控是我们国家信息化建设的关键环节，是保护信息安全的重要目标之一，在信息安全方面意义重大。自主可控包含以下几个方面的内容。</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4148455"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四、自主可控</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p:cNvGrpSpPr/>
          <p:nvPr/>
        </p:nvGrpSpPr>
        <p:grpSpPr>
          <a:xfrm>
            <a:off x="1220153" y="3257391"/>
            <a:ext cx="1423988" cy="1366838"/>
            <a:chOff x="2329" y="3890"/>
            <a:chExt cx="2990" cy="2870"/>
          </a:xfrm>
        </p:grpSpPr>
        <p:cxnSp>
          <p:nvCxnSpPr>
            <p:cNvPr id="4" name="直接连接符 3"/>
            <p:cNvCxnSpPr>
              <a:stCxn id="5" idx="3"/>
            </p:cNvCxnSpPr>
            <p:nvPr>
              <p:custDataLst>
                <p:tags r:id="rId4"/>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5"/>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FFCC00"/>
                </a:solidFill>
              </a:endParaRPr>
            </a:p>
          </p:txBody>
        </p:sp>
        <p:sp>
          <p:nvSpPr>
            <p:cNvPr id="6" name="矩形 5"/>
            <p:cNvSpPr/>
            <p:nvPr>
              <p:custDataLst>
                <p:tags r:id="rId6"/>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7" name="椭圆 6"/>
            <p:cNvSpPr/>
            <p:nvPr>
              <p:custDataLst>
                <p:tags r:id="rId7"/>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A</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8"/>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知识产权</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3047762" y="3257391"/>
            <a:ext cx="1423988" cy="1366838"/>
            <a:chOff x="6168" y="3890"/>
            <a:chExt cx="2990" cy="2870"/>
          </a:xfrm>
        </p:grpSpPr>
        <p:cxnSp>
          <p:nvCxnSpPr>
            <p:cNvPr id="12" name="直接连接符 11"/>
            <p:cNvCxnSpPr>
              <a:stCxn id="14" idx="3"/>
            </p:cNvCxnSpPr>
            <p:nvPr>
              <p:custDataLst>
                <p:tags r:id="rId9"/>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14" name="任意多边形 13"/>
            <p:cNvSpPr/>
            <p:nvPr>
              <p:custDataLst>
                <p:tags r:id="rId10"/>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DECC00"/>
                </a:solidFill>
              </a:endParaRPr>
            </a:p>
          </p:txBody>
        </p:sp>
        <p:sp>
          <p:nvSpPr>
            <p:cNvPr id="16" name="矩形 15"/>
            <p:cNvSpPr/>
            <p:nvPr>
              <p:custDataLst>
                <p:tags r:id="rId11"/>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17" name="椭圆 16"/>
            <p:cNvSpPr/>
            <p:nvPr>
              <p:custDataLst>
                <p:tags r:id="rId12"/>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B</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13"/>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技术能力</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sym typeface="+mn-ea"/>
              </a:endParaRPr>
            </a:p>
          </p:txBody>
        </p:sp>
      </p:grpSp>
      <p:grpSp>
        <p:nvGrpSpPr>
          <p:cNvPr id="19" name="组合 18"/>
          <p:cNvGrpSpPr/>
          <p:nvPr/>
        </p:nvGrpSpPr>
        <p:grpSpPr>
          <a:xfrm>
            <a:off x="4925378" y="3257391"/>
            <a:ext cx="1423988" cy="1366838"/>
            <a:chOff x="10109" y="3890"/>
            <a:chExt cx="2990" cy="2870"/>
          </a:xfrm>
        </p:grpSpPr>
        <p:cxnSp>
          <p:nvCxnSpPr>
            <p:cNvPr id="20" name="直接连接符 19"/>
            <p:cNvCxnSpPr>
              <a:stCxn id="21" idx="3"/>
            </p:cNvCxnSpPr>
            <p:nvPr>
              <p:custDataLst>
                <p:tags r:id="rId14"/>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21" name="任意多边形 20"/>
            <p:cNvSpPr/>
            <p:nvPr>
              <p:custDataLst>
                <p:tags r:id="rId15"/>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A0BB0C"/>
                </a:solidFill>
              </a:endParaRPr>
            </a:p>
          </p:txBody>
        </p:sp>
        <p:sp>
          <p:nvSpPr>
            <p:cNvPr id="22" name="矩形 21"/>
            <p:cNvSpPr/>
            <p:nvPr>
              <p:custDataLst>
                <p:tags r:id="rId16"/>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23" name="椭圆 22"/>
            <p:cNvSpPr/>
            <p:nvPr>
              <p:custDataLst>
                <p:tags r:id="rId17"/>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C</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18"/>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发展</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nvGrpSpPr>
          <p:cNvPr id="25" name="组合 24"/>
          <p:cNvGrpSpPr/>
          <p:nvPr/>
        </p:nvGrpSpPr>
        <p:grpSpPr>
          <a:xfrm>
            <a:off x="6704171" y="3257391"/>
            <a:ext cx="1423988" cy="1366838"/>
            <a:chOff x="13846" y="3890"/>
            <a:chExt cx="2990" cy="2870"/>
          </a:xfrm>
        </p:grpSpPr>
        <p:sp>
          <p:nvSpPr>
            <p:cNvPr id="26" name="椭圆 25"/>
            <p:cNvSpPr/>
            <p:nvPr>
              <p:custDataLst>
                <p:tags r:id="rId19"/>
              </p:custDataLst>
            </p:nvPr>
          </p:nvSpPr>
          <p:spPr>
            <a:xfrm>
              <a:off x="16047" y="6224"/>
              <a:ext cx="554" cy="537"/>
            </a:xfrm>
            <a:prstGeom prst="ellipse">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tIns="80962" rtlCol="0" anchor="ctr"/>
            <a:p>
              <a:pPr algn="ctr" fontAlgn="base"/>
              <a:r>
                <a:rPr lang="en-US" altLang="zh-CN" sz="1050" b="1" strike="noStrike" noProof="1" dirty="0">
                  <a:solidFill>
                    <a:sysClr val="window" lastClr="FFFFFF"/>
                  </a:solidFill>
                  <a:latin typeface="微软雅黑" panose="020B0503020204020204" pitchFamily="34" charset="-122"/>
                  <a:ea typeface="微软雅黑" panose="020B0503020204020204" pitchFamily="34" charset="-122"/>
                </a:rPr>
                <a:t>D</a:t>
              </a:r>
              <a:endParaRPr lang="en-US" altLang="zh-CN" sz="1050" b="1" strike="noStrike" noProof="1" dirty="0">
                <a:solidFill>
                  <a:sysClr val="window" lastClr="FFFFFF"/>
                </a:solidFill>
                <a:latin typeface="微软雅黑" panose="020B0503020204020204" pitchFamily="34" charset="-122"/>
                <a:ea typeface="微软雅黑" panose="020B0503020204020204" pitchFamily="34" charset="-122"/>
              </a:endParaRPr>
            </a:p>
          </p:txBody>
        </p:sp>
        <p:grpSp>
          <p:nvGrpSpPr>
            <p:cNvPr id="27" name="组合 104"/>
            <p:cNvGrpSpPr/>
            <p:nvPr/>
          </p:nvGrpSpPr>
          <p:grpSpPr>
            <a:xfrm>
              <a:off x="13846" y="3890"/>
              <a:ext cx="2990" cy="2361"/>
              <a:chOff x="13846" y="3890"/>
              <a:chExt cx="2990" cy="2361"/>
            </a:xfrm>
          </p:grpSpPr>
          <p:cxnSp>
            <p:nvCxnSpPr>
              <p:cNvPr id="28" name="直接连接符 27"/>
              <p:cNvCxnSpPr>
                <a:stCxn id="29" idx="3"/>
              </p:cNvCxnSpPr>
              <p:nvPr>
                <p:custDataLst>
                  <p:tags r:id="rId20"/>
                </p:custDataLst>
              </p:nvPr>
            </p:nvCxnSpPr>
            <p:spPr>
              <a:xfrm flipH="1">
                <a:off x="16251" y="5777"/>
                <a:ext cx="303" cy="475"/>
              </a:xfrm>
              <a:prstGeom prst="line">
                <a:avLst/>
              </a:prstGeom>
              <a:ln>
                <a:solidFill>
                  <a:srgbClr val="689626"/>
                </a:solidFill>
              </a:ln>
            </p:spPr>
            <p:style>
              <a:lnRef idx="1">
                <a:srgbClr val="1F74AD"/>
              </a:lnRef>
              <a:fillRef idx="0">
                <a:srgbClr val="1F74AD"/>
              </a:fillRef>
              <a:effectRef idx="0">
                <a:srgbClr val="1F74AD"/>
              </a:effectRef>
              <a:fontRef idx="minor">
                <a:srgbClr val="000000"/>
              </a:fontRef>
            </p:style>
          </p:cxnSp>
          <p:sp>
            <p:nvSpPr>
              <p:cNvPr id="29" name="任意多边形 28"/>
              <p:cNvSpPr/>
              <p:nvPr>
                <p:custDataLst>
                  <p:tags r:id="rId21"/>
                </p:custDataLst>
              </p:nvPr>
            </p:nvSpPr>
            <p:spPr>
              <a:xfrm>
                <a:off x="13846"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bIns="54000" rtlCol="0" anchor="ctr">
                <a:normAutofit/>
              </a:bodyPr>
              <a:p>
                <a:pPr algn="ctr" fontAlgn="base">
                  <a:lnSpc>
                    <a:spcPct val="150000"/>
                  </a:lnSpc>
                </a:pPr>
                <a:endParaRPr lang="zh-CN" altLang="en-US" sz="1350" strike="noStrike" noProof="1" dirty="0">
                  <a:solidFill>
                    <a:srgbClr val="689626"/>
                  </a:solidFill>
                </a:endParaRPr>
              </a:p>
            </p:txBody>
          </p:sp>
          <p:sp>
            <p:nvSpPr>
              <p:cNvPr id="30" name="矩形 29"/>
              <p:cNvSpPr/>
              <p:nvPr>
                <p:custDataLst>
                  <p:tags r:id="rId22"/>
                </p:custDataLst>
              </p:nvPr>
            </p:nvSpPr>
            <p:spPr>
              <a:xfrm>
                <a:off x="13846" y="3890"/>
                <a:ext cx="2990" cy="120"/>
              </a:xfrm>
              <a:prstGeom prst="rect">
                <a:avLst/>
              </a:prstGeom>
              <a:solidFill>
                <a:srgbClr val="689626"/>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z="1350" strike="noStrike" noProof="1"/>
              </a:p>
            </p:txBody>
          </p:sp>
          <p:sp>
            <p:nvSpPr>
              <p:cNvPr id="31" name="文本框 30"/>
              <p:cNvSpPr txBox="1"/>
              <p:nvPr>
                <p:custDataLst>
                  <p:tags r:id="rId23"/>
                </p:custDataLst>
              </p:nvPr>
            </p:nvSpPr>
            <p:spPr>
              <a:xfrm>
                <a:off x="13929" y="4275"/>
                <a:ext cx="2830" cy="1366"/>
              </a:xfrm>
              <a:prstGeom prst="rect">
                <a:avLst/>
              </a:prstGeom>
              <a:noFill/>
            </p:spPr>
            <p:txBody>
              <a:bodyPr wrap="square" rtlCol="0" anchor="ctr" anchorCtr="0">
                <a:normAutofit/>
              </a:bodyPr>
              <a:p>
                <a:pPr algn="ctr">
                  <a:lnSpc>
                    <a:spcPct val="120000"/>
                  </a:lnSpc>
                </a:pPr>
                <a:r>
                  <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rPr>
                  <a:t>国产资质</a:t>
                </a:r>
                <a:endParaRPr lang="zh-CN" altLang="en-US" sz="1200" spc="150" noProof="1">
                  <a:solidFill>
                    <a:schemeClr val="tx1">
                      <a:lumMod val="85000"/>
                      <a:lumOff val="15000"/>
                    </a:schemeClr>
                  </a:solidFill>
                  <a:latin typeface="微软雅黑" panose="020B0503020204020204" pitchFamily="34" charset="-122"/>
                  <a:ea typeface="微软雅黑" panose="020B0503020204020204" pitchFamily="34" charset="-122"/>
                  <a:cs typeface="+mn-cs"/>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anim calcmode="lin" valueType="num">
                                      <p:cBhvr>
                                        <p:cTn id="26" dur="500" fill="hold"/>
                                        <p:tgtEl>
                                          <p:spTgt spid="25"/>
                                        </p:tgtEl>
                                        <p:attrNameLst>
                                          <p:attrName>ppt_x</p:attrName>
                                        </p:attrNameLst>
                                      </p:cBhvr>
                                      <p:tavLst>
                                        <p:tav tm="0">
                                          <p:val>
                                            <p:strVal val="#ppt_x"/>
                                          </p:val>
                                        </p:tav>
                                        <p:tav tm="100000">
                                          <p:val>
                                            <p:strVal val="#ppt_x"/>
                                          </p:val>
                                        </p:tav>
                                      </p:tavLst>
                                    </p:anim>
                                    <p:anim calcmode="lin" valueType="num">
                                      <p:cBhvr>
                                        <p:cTn id="27"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961875"/>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01</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191000" y="1623060"/>
            <a:ext cx="4511040" cy="110744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单元六　信息素养与社会责任</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887980"/>
            <a:ext cx="3529330" cy="64579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just" fontAlgn="auto">
              <a:lnSpc>
                <a:spcPct val="15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信息素养</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5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信息技术发展历程和信息安全</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3733800" cy="326390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2131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1" y="15191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7455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801120" y="2495303"/>
            <a:ext cx="3359900" cy="143065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42900" algn="just" fontAlgn="auto">
              <a:lnSpc>
                <a:spcPct val="150000"/>
              </a:lnSpc>
              <a:buNone/>
              <a:extLst>
                <a:ext uri="{35155182-B16C-46BC-9424-99874614C6A1}">
                  <wpsdc:indentchars xmlns:wpsdc="http://www.wps.cn/officeDocument/2017/drawingmlCustomData" val="200" checksum="758948160"/>
                </a:ext>
              </a:extLst>
            </a:pPr>
            <a:r>
              <a:rPr lang="zh-CN" altLang="en-US" sz="1200" spc="150" dirty="0">
                <a:solidFill>
                  <a:srgbClr val="FFFFFF"/>
                </a:solidFill>
                <a:latin typeface="微软雅黑" panose="020B0503020204020204" pitchFamily="34" charset="-122"/>
                <a:ea typeface="微软雅黑" panose="020B0503020204020204" pitchFamily="34" charset="-122"/>
              </a:rPr>
              <a:t>信息素养与社会责任是指在信息技术领域，通过对信息行业相关知识的了解，内化形成的职业素养和行为自律能力。信息素养与社会责任对个人在各自行业内的发展起着重要作用。</a:t>
            </a:r>
            <a:endParaRPr lang="zh-CN" altLang="en-US" sz="120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48995" y="14668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3932439" y="270036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3999287" y="276716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612005" y="2660650"/>
            <a:ext cx="395351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10000"/>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3. 了解信息安全及自主可控的要求。</a:t>
            </a:r>
            <a:endParaRPr lang="en-US" altLang="zh-CN" sz="105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573780" y="1962724"/>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573780" y="257743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573780" y="319214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573780" y="380685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612005" y="204597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2. 了解信息技术发展史及知名企业的兴衰变化过程，树立正确的职业理念。</a:t>
            </a:r>
            <a:endParaRPr lang="en-US" altLang="zh-CN" sz="105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3932439" y="208565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3993914" y="214712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601845" y="3279140"/>
            <a:ext cx="397446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4. 掌握信息伦理知识并能有效辨别虚假信息，了解相关法律法规与职业行为自律的要求。</a:t>
            </a:r>
            <a:endParaRPr lang="en-US" altLang="zh-CN" sz="105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3932439" y="331507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019310" y="337654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529455" y="1431290"/>
            <a:ext cx="386143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spcBef>
                <a:spcPts val="0"/>
              </a:spcBef>
              <a:spcAft>
                <a:spcPts val="0"/>
              </a:spcAft>
            </a:pPr>
            <a:r>
              <a:rPr lang="en-US" altLang="zh-CN" sz="1050" spc="150" dirty="0">
                <a:latin typeface="微软雅黑" panose="020B0503020204020204" pitchFamily="34" charset="-122"/>
                <a:ea typeface="微软雅黑" panose="020B0503020204020204" pitchFamily="34" charset="-122"/>
              </a:rPr>
              <a:t>1. 了解信息素养的基本概念及主要要素。</a:t>
            </a:r>
            <a:endParaRPr lang="en-US" altLang="zh-CN" sz="105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3932439" y="147094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3994693" y="153421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43860" y="4381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476" y="1200150"/>
            <a:ext cx="3314700" cy="2743200"/>
          </a:xfrm>
          <a:prstGeom prst="rect">
            <a:avLst/>
          </a:prstGeom>
          <a:solidFill>
            <a:schemeClr val="dk2"/>
          </a:solid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矩形 7"/>
          <p:cNvSpPr/>
          <p:nvPr>
            <p:custDataLst>
              <p:tags r:id="rId2"/>
            </p:custDataLst>
          </p:nvPr>
        </p:nvSpPr>
        <p:spPr>
          <a:xfrm>
            <a:off x="3314700" y="1200150"/>
            <a:ext cx="5257842" cy="2743200"/>
          </a:xfrm>
          <a:prstGeom prst="rect">
            <a:avLst/>
          </a:prstGeom>
          <a:no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571505" y="1600290"/>
            <a:ext cx="2171710" cy="14859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sz="2000" b="1" spc="160" dirty="0">
                <a:solidFill>
                  <a:schemeClr val="lt1"/>
                </a:solidFill>
                <a:latin typeface="微软雅黑" panose="020B0503020204020204" pitchFamily="34" charset="-122"/>
                <a:ea typeface="微软雅黑" panose="020B0503020204020204" pitchFamily="34" charset="-122"/>
              </a:rPr>
              <a:t>任务1  信息素养</a:t>
            </a:r>
            <a:endParaRPr lang="zh-CN" altLang="en-US" sz="2000" b="1" spc="160" dirty="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3890645" y="1600200"/>
            <a:ext cx="4324350" cy="188976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Font typeface="Wingdings" panose="05000000000000000000" charset="0"/>
              <a:buNone/>
            </a:pPr>
            <a:r>
              <a:rPr lang="zh-CN" altLang="en-US" sz="1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任务描述</a:t>
            </a:r>
            <a:endParaRPr lang="zh-CN" altLang="en-US" sz="1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生活在网络和数字化时代，面对海量的各种信息，人们犹如逆水行舟，不能及时有效地处理和获取自己所需的信息就将成为这个时代的弃儿。我们要有对信息社会的适应能力，要能够判断什么时候需要信息、如何去获取信息、如何去评价和有效利用所需信息。这就是信息素养。信息素养作为信息时代的一种必备能力，正在日益受到世人关注。</a:t>
            </a:r>
            <a:endPar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本任务我们将介绍信息素养的基本知识。</a:t>
            </a:r>
            <a:endPar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643380" y="140271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 了解信息素养的基本概念、标准。</a:t>
            </a:r>
            <a:endPar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4" name="矩形: 圆角 26"/>
          <p:cNvSpPr/>
          <p:nvPr>
            <p:custDataLst>
              <p:tags r:id="rId2"/>
            </p:custDataLst>
          </p:nvPr>
        </p:nvSpPr>
        <p:spPr>
          <a:xfrm rot="8032692">
            <a:off x="830580" y="1565275"/>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078865" y="1456055"/>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654810" y="207073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 了解信息能力的要素。</a:t>
            </a:r>
            <a:endPar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8" name="矩形: 圆角 27"/>
          <p:cNvSpPr/>
          <p:nvPr>
            <p:custDataLst>
              <p:tags r:id="rId5"/>
            </p:custDataLst>
          </p:nvPr>
        </p:nvSpPr>
        <p:spPr>
          <a:xfrm rot="8032692">
            <a:off x="830580" y="2232660"/>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078865" y="2126615"/>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637665" y="273812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 了解信息道德（信息伦理）的基本要求。</a:t>
            </a:r>
            <a:endPar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0" name="矩形: 圆角 28"/>
          <p:cNvSpPr/>
          <p:nvPr>
            <p:custDataLst>
              <p:tags r:id="rId8"/>
            </p:custDataLst>
          </p:nvPr>
        </p:nvSpPr>
        <p:spPr>
          <a:xfrm rot="8032692">
            <a:off x="830580" y="2898775"/>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078865" y="2792730"/>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830580" y="3563620"/>
            <a:ext cx="720725" cy="4057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078865" y="3457575"/>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643380" y="3403600"/>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4. 了解信息社会的责任。</a:t>
            </a:r>
            <a:endPar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nvGrpSpPr>
          <p:cNvPr id="5" name="组合 4"/>
          <p:cNvGrpSpPr/>
          <p:nvPr/>
        </p:nvGrpSpPr>
        <p:grpSpPr>
          <a:xfrm>
            <a:off x="6705600" y="895350"/>
            <a:ext cx="1468755" cy="1358900"/>
            <a:chOff x="6199" y="2617"/>
            <a:chExt cx="1763" cy="1763"/>
          </a:xfrm>
        </p:grpSpPr>
        <p:sp>
          <p:nvSpPr>
            <p:cNvPr id="26" name="圆角矩形 25"/>
            <p:cNvSpPr/>
            <p:nvPr>
              <p:custDataLst>
                <p:tags r:id="rId13"/>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14"/>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15"/>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6"/>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17"/>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18"/>
            </p:custDataLst>
          </p:nvPr>
        </p:nvSpPr>
        <p:spPr>
          <a:xfrm>
            <a:off x="6955790" y="1340485"/>
            <a:ext cx="110617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62271" y="971840"/>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一、信息素养</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573405" y="1734185"/>
            <a:ext cx="8080375" cy="1904365"/>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just" fontAlgn="ctr">
              <a:lnSpc>
                <a:spcPct val="150000"/>
              </a:lnSpc>
              <a:spcBef>
                <a:spcPts val="1000"/>
              </a:spcBef>
              <a:spcAft>
                <a:spcPts val="0"/>
              </a:spcAft>
              <a:buSzPct val="130000"/>
              <a:buFont typeface="Wingdings" panose="05000000000000000000" charset="0"/>
              <a:buChar char="l"/>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信息素养（Information Literacy）这一概念是美国信息产业协会主席保罗·泽考斯基（Paul Zurkowski）于 1974 年提出的，并解释为：利用大量的信息工具及主要信息源使问题得到解答的技能。信息素养的概念一经提出，便得到广泛传播和使用。</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50000"/>
              </a:lnSpc>
              <a:spcBef>
                <a:spcPts val="1000"/>
              </a:spcBef>
              <a:spcAft>
                <a:spcPts val="0"/>
              </a:spcAft>
              <a:buSzPct val="130000"/>
              <a:buFont typeface="Wingdings" panose="05000000000000000000" charset="0"/>
              <a:buChar char="l"/>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总之，信息素养是一种综合能力，涉及各方面的知识，是一个特殊的、涵盖面很宽的能力，它包含人文、技术、经济、法律等诸多因素，与许多学科有着紧密的联系。</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614839" y="818833"/>
            <a:ext cx="7829550" cy="655955"/>
          </a:xfrm>
          <a:prstGeom prst="rect">
            <a:avLst/>
          </a:prstGeom>
          <a:noFill/>
          <a:ln>
            <a:noFill/>
            <a:prstDash val="dash"/>
          </a:ln>
        </p:spPr>
        <p:txBody>
          <a:bodyPr wrap="square" lIns="53816" tIns="27146" rIns="53816" bIns="27146" rtlCol="0">
            <a:spAutoFit/>
          </a:bodyPr>
          <a:lstStyle>
            <a:defPPr>
              <a:defRPr lang="zh-CN"/>
            </a:defPPr>
            <a:lvl1pPr fontAlgn="auto">
              <a:lnSpc>
                <a:spcPct val="130000"/>
              </a:lnSpc>
              <a:spcAft>
                <a:spcPts val="1000"/>
              </a:spcAft>
              <a:defRPr sz="1600" spc="150"/>
            </a:lvl1pPr>
          </a:lstStyle>
          <a:p>
            <a:pPr lvl="0" algn="just" fontAlgn="ctr">
              <a:lnSpc>
                <a:spcPct val="140000"/>
              </a:lnSpc>
              <a:spcBef>
                <a:spcPts val="1000"/>
              </a:spcBef>
              <a:spcAft>
                <a:spcPts val="0"/>
              </a:spcAft>
              <a:buSzPct val="100000"/>
              <a:buFont typeface="Wingdings" panose="05000000000000000000" charset="0"/>
            </a:pPr>
            <a:r>
              <a:rPr sz="1400"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rPr>
              <a:t>1998 年，美国图书馆协会和教育传播协会制定了学生学习的九大信息素养标准，概括了信息素养的具体内容。</a:t>
            </a:r>
            <a:endParaRPr sz="1400" strike="noStrike"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endParaRPr>
          </a:p>
        </p:txBody>
      </p:sp>
      <p:grpSp>
        <p:nvGrpSpPr>
          <p:cNvPr id="81926" name="组合 112"/>
          <p:cNvGrpSpPr/>
          <p:nvPr/>
        </p:nvGrpSpPr>
        <p:grpSpPr>
          <a:xfrm>
            <a:off x="3073003" y="2960370"/>
            <a:ext cx="985838" cy="459581"/>
            <a:chOff x="3781974" y="2409691"/>
            <a:chExt cx="1784521" cy="1002273"/>
          </a:xfrm>
        </p:grpSpPr>
        <p:sp>
          <p:nvSpPr>
            <p:cNvPr id="30" name="圆角矩形 29"/>
            <p:cNvSpPr/>
            <p:nvPr>
              <p:custDataLst>
                <p:tags r:id="rId2"/>
              </p:custDataLst>
            </p:nvPr>
          </p:nvSpPr>
          <p:spPr>
            <a:xfrm>
              <a:off x="3929387" y="2555085"/>
              <a:ext cx="1637108" cy="856879"/>
            </a:xfrm>
            <a:prstGeom prst="roundRect">
              <a:avLst>
                <a:gd name="adj" fmla="val 50000"/>
              </a:avLst>
            </a:prstGeom>
            <a:solidFill>
              <a:srgbClr val="2E82CB"/>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27" name="圆角矩形 26"/>
            <p:cNvSpPr/>
            <p:nvPr>
              <p:custDataLst>
                <p:tags r:id="rId3"/>
              </p:custDataLst>
            </p:nvPr>
          </p:nvSpPr>
          <p:spPr>
            <a:xfrm>
              <a:off x="3781974" y="24096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81929" name="文本框 27"/>
            <p:cNvSpPr txBox="1"/>
            <p:nvPr>
              <p:custDataLst>
                <p:tags r:id="rId4"/>
              </p:custDataLst>
            </p:nvPr>
          </p:nvSpPr>
          <p:spPr>
            <a:xfrm>
              <a:off x="3909482" y="2514965"/>
              <a:ext cx="518091" cy="646331"/>
            </a:xfrm>
            <a:prstGeom prst="rect">
              <a:avLst/>
            </a:prstGeom>
            <a:noFill/>
            <a:ln w="9525">
              <a:noFill/>
            </a:ln>
          </p:spPr>
          <p:txBody>
            <a:bodyPr wrap="none" anchor="t" anchorCtr="0"/>
            <a:p>
              <a:r>
                <a:rPr lang="en-US" altLang="zh-CN" sz="1200">
                  <a:solidFill>
                    <a:srgbClr val="2E82CB"/>
                  </a:solidFill>
                  <a:latin typeface="Arial" panose="020B0604020202020204" pitchFamily="34" charset="0"/>
                  <a:sym typeface="Arial" panose="020B0604020202020204" pitchFamily="34" charset="0"/>
                </a:rPr>
                <a:t>03</a:t>
              </a:r>
              <a:endParaRPr lang="en-US" altLang="zh-CN" sz="1200">
                <a:solidFill>
                  <a:srgbClr val="2E82CB"/>
                </a:solidFill>
                <a:latin typeface="Arial" panose="020B0604020202020204" pitchFamily="34" charset="0"/>
                <a:sym typeface="Arial" panose="020B0604020202020204" pitchFamily="34" charset="0"/>
              </a:endParaRPr>
            </a:p>
          </p:txBody>
        </p:sp>
        <p:sp>
          <p:nvSpPr>
            <p:cNvPr id="81930" name="KSO_Shape"/>
            <p:cNvSpPr/>
            <p:nvPr>
              <p:custDataLst>
                <p:tags r:id="rId5"/>
              </p:custDataLst>
            </p:nvPr>
          </p:nvSpPr>
          <p:spPr>
            <a:xfrm>
              <a:off x="4717286" y="2579754"/>
              <a:ext cx="488499" cy="516752"/>
            </a:xfrm>
            <a:custGeom>
              <a:avLst/>
              <a:gdLst/>
              <a:ahLst/>
              <a:cxnLst>
                <a:cxn ang="0">
                  <a:pos x="88009503" y="63272350"/>
                </a:cxn>
                <a:cxn ang="0">
                  <a:pos x="90622185" y="78111558"/>
                </a:cxn>
                <a:cxn ang="0">
                  <a:pos x="101554669" y="92469821"/>
                </a:cxn>
                <a:cxn ang="0">
                  <a:pos x="153122653" y="53379639"/>
                </a:cxn>
                <a:cxn ang="0">
                  <a:pos x="150922440" y="144750239"/>
                </a:cxn>
                <a:cxn ang="0">
                  <a:pos x="211566443" y="209121811"/>
                </a:cxn>
                <a:cxn ang="0">
                  <a:pos x="239000665" y="209121811"/>
                </a:cxn>
                <a:cxn ang="0">
                  <a:pos x="239000665" y="252814877"/>
                </a:cxn>
                <a:cxn ang="0">
                  <a:pos x="98391793" y="252814877"/>
                </a:cxn>
                <a:cxn ang="0">
                  <a:pos x="98391793" y="209121811"/>
                </a:cxn>
                <a:cxn ang="0">
                  <a:pos x="107674117" y="209121811"/>
                </a:cxn>
                <a:cxn ang="0">
                  <a:pos x="107674117" y="171336989"/>
                </a:cxn>
                <a:cxn ang="0">
                  <a:pos x="33003475" y="144406767"/>
                </a:cxn>
                <a:cxn ang="0">
                  <a:pos x="86015454" y="104217504"/>
                </a:cxn>
                <a:cxn ang="0">
                  <a:pos x="74945527" y="89584435"/>
                </a:cxn>
                <a:cxn ang="0">
                  <a:pos x="61881692" y="83126580"/>
                </a:cxn>
                <a:cxn ang="0">
                  <a:pos x="65044428" y="60112299"/>
                </a:cxn>
                <a:cxn ang="0">
                  <a:pos x="88009503" y="63272350"/>
                </a:cxn>
                <a:cxn ang="0">
                  <a:pos x="0" y="58463467"/>
                </a:cxn>
                <a:cxn ang="0">
                  <a:pos x="14920299" y="62791546"/>
                </a:cxn>
                <a:cxn ang="0">
                  <a:pos x="38641591" y="27067694"/>
                </a:cxn>
                <a:cxn ang="0">
                  <a:pos x="82646413" y="15800956"/>
                </a:cxn>
                <a:cxn ang="0">
                  <a:pos x="82783856" y="274805"/>
                </a:cxn>
                <a:cxn ang="0">
                  <a:pos x="29840739" y="14289597"/>
                </a:cxn>
                <a:cxn ang="0">
                  <a:pos x="0" y="58463467"/>
                </a:cxn>
                <a:cxn ang="0">
                  <a:pos x="30734541" y="61760991"/>
                </a:cxn>
                <a:cxn ang="0">
                  <a:pos x="45723703" y="66089070"/>
                </a:cxn>
                <a:cxn ang="0">
                  <a:pos x="57068656" y="48914227"/>
                </a:cxn>
                <a:cxn ang="0">
                  <a:pos x="78589735" y="43486927"/>
                </a:cxn>
                <a:cxn ang="0">
                  <a:pos x="78727179" y="27892110"/>
                </a:cxn>
                <a:cxn ang="0">
                  <a:pos x="48198942" y="36135989"/>
                </a:cxn>
                <a:cxn ang="0">
                  <a:pos x="30734541" y="61760991"/>
                </a:cxn>
                <a:cxn ang="0">
                  <a:pos x="173749931" y="209121811"/>
                </a:cxn>
                <a:cxn ang="0">
                  <a:pos x="135452087" y="168451603"/>
                </a:cxn>
                <a:cxn ang="0">
                  <a:pos x="135245782" y="168520409"/>
                </a:cxn>
                <a:cxn ang="0">
                  <a:pos x="135245782" y="209121811"/>
                </a:cxn>
                <a:cxn ang="0">
                  <a:pos x="173749931" y="209121811"/>
                </a:cxn>
              </a:cxnLst>
              <a:pathLst>
                <a:path w="3476" h="3680">
                  <a:moveTo>
                    <a:pt x="1280" y="921"/>
                  </a:moveTo>
                  <a:cubicBezTo>
                    <a:pt x="1329" y="985"/>
                    <a:pt x="1340" y="1066"/>
                    <a:pt x="1318" y="1137"/>
                  </a:cubicBezTo>
                  <a:cubicBezTo>
                    <a:pt x="1477" y="1346"/>
                    <a:pt x="1477" y="1346"/>
                    <a:pt x="1477" y="1346"/>
                  </a:cubicBezTo>
                  <a:cubicBezTo>
                    <a:pt x="2227" y="777"/>
                    <a:pt x="2227" y="777"/>
                    <a:pt x="2227" y="777"/>
                  </a:cubicBezTo>
                  <a:cubicBezTo>
                    <a:pt x="2522" y="1184"/>
                    <a:pt x="2497" y="1730"/>
                    <a:pt x="2195" y="2107"/>
                  </a:cubicBezTo>
                  <a:cubicBezTo>
                    <a:pt x="3077" y="3044"/>
                    <a:pt x="3077" y="3044"/>
                    <a:pt x="3077" y="3044"/>
                  </a:cubicBezTo>
                  <a:cubicBezTo>
                    <a:pt x="3476" y="3044"/>
                    <a:pt x="3476" y="3044"/>
                    <a:pt x="3476" y="3044"/>
                  </a:cubicBezTo>
                  <a:cubicBezTo>
                    <a:pt x="3476" y="3680"/>
                    <a:pt x="3476" y="3680"/>
                    <a:pt x="3476" y="3680"/>
                  </a:cubicBezTo>
                  <a:cubicBezTo>
                    <a:pt x="1431" y="3680"/>
                    <a:pt x="1431" y="3680"/>
                    <a:pt x="1431" y="3680"/>
                  </a:cubicBezTo>
                  <a:cubicBezTo>
                    <a:pt x="1431" y="3044"/>
                    <a:pt x="1431" y="3044"/>
                    <a:pt x="1431" y="3044"/>
                  </a:cubicBezTo>
                  <a:cubicBezTo>
                    <a:pt x="1566" y="3044"/>
                    <a:pt x="1566" y="3044"/>
                    <a:pt x="1566" y="3044"/>
                  </a:cubicBezTo>
                  <a:cubicBezTo>
                    <a:pt x="1566" y="2494"/>
                    <a:pt x="1566" y="2494"/>
                    <a:pt x="1566" y="2494"/>
                  </a:cubicBezTo>
                  <a:cubicBezTo>
                    <a:pt x="1171" y="2577"/>
                    <a:pt x="746" y="2438"/>
                    <a:pt x="480" y="2102"/>
                  </a:cubicBezTo>
                  <a:cubicBezTo>
                    <a:pt x="1251" y="1517"/>
                    <a:pt x="1251" y="1517"/>
                    <a:pt x="1251" y="1517"/>
                  </a:cubicBezTo>
                  <a:cubicBezTo>
                    <a:pt x="1090" y="1304"/>
                    <a:pt x="1090" y="1304"/>
                    <a:pt x="1090" y="1304"/>
                  </a:cubicBezTo>
                  <a:cubicBezTo>
                    <a:pt x="1018" y="1304"/>
                    <a:pt x="947" y="1272"/>
                    <a:pt x="900" y="1210"/>
                  </a:cubicBezTo>
                  <a:cubicBezTo>
                    <a:pt x="820" y="1105"/>
                    <a:pt x="841" y="955"/>
                    <a:pt x="946" y="875"/>
                  </a:cubicBezTo>
                  <a:cubicBezTo>
                    <a:pt x="1051" y="796"/>
                    <a:pt x="1201" y="816"/>
                    <a:pt x="1280" y="921"/>
                  </a:cubicBezTo>
                  <a:close/>
                  <a:moveTo>
                    <a:pt x="0" y="851"/>
                  </a:moveTo>
                  <a:cubicBezTo>
                    <a:pt x="217" y="914"/>
                    <a:pt x="217" y="914"/>
                    <a:pt x="217" y="914"/>
                  </a:cubicBezTo>
                  <a:cubicBezTo>
                    <a:pt x="286" y="678"/>
                    <a:pt x="401" y="506"/>
                    <a:pt x="562" y="394"/>
                  </a:cubicBezTo>
                  <a:cubicBezTo>
                    <a:pt x="726" y="281"/>
                    <a:pt x="940" y="227"/>
                    <a:pt x="1202" y="230"/>
                  </a:cubicBezTo>
                  <a:cubicBezTo>
                    <a:pt x="1204" y="4"/>
                    <a:pt x="1204" y="4"/>
                    <a:pt x="1204" y="4"/>
                  </a:cubicBezTo>
                  <a:cubicBezTo>
                    <a:pt x="894" y="0"/>
                    <a:pt x="636" y="68"/>
                    <a:pt x="434" y="208"/>
                  </a:cubicBezTo>
                  <a:cubicBezTo>
                    <a:pt x="229" y="350"/>
                    <a:pt x="84" y="564"/>
                    <a:pt x="0" y="851"/>
                  </a:cubicBezTo>
                  <a:close/>
                  <a:moveTo>
                    <a:pt x="447" y="899"/>
                  </a:moveTo>
                  <a:cubicBezTo>
                    <a:pt x="665" y="962"/>
                    <a:pt x="665" y="962"/>
                    <a:pt x="665" y="962"/>
                  </a:cubicBezTo>
                  <a:cubicBezTo>
                    <a:pt x="698" y="848"/>
                    <a:pt x="753" y="765"/>
                    <a:pt x="830" y="712"/>
                  </a:cubicBezTo>
                  <a:cubicBezTo>
                    <a:pt x="908" y="657"/>
                    <a:pt x="1013" y="631"/>
                    <a:pt x="1143" y="633"/>
                  </a:cubicBezTo>
                  <a:cubicBezTo>
                    <a:pt x="1145" y="406"/>
                    <a:pt x="1145" y="406"/>
                    <a:pt x="1145" y="406"/>
                  </a:cubicBezTo>
                  <a:cubicBezTo>
                    <a:pt x="967" y="405"/>
                    <a:pt x="819" y="444"/>
                    <a:pt x="701" y="526"/>
                  </a:cubicBezTo>
                  <a:cubicBezTo>
                    <a:pt x="581" y="609"/>
                    <a:pt x="496" y="733"/>
                    <a:pt x="447" y="899"/>
                  </a:cubicBezTo>
                  <a:close/>
                  <a:moveTo>
                    <a:pt x="2527" y="3044"/>
                  </a:moveTo>
                  <a:cubicBezTo>
                    <a:pt x="1970" y="2452"/>
                    <a:pt x="1970" y="2452"/>
                    <a:pt x="1970" y="2452"/>
                  </a:cubicBezTo>
                  <a:cubicBezTo>
                    <a:pt x="1967" y="2453"/>
                    <a:pt x="1967" y="2453"/>
                    <a:pt x="1967" y="2453"/>
                  </a:cubicBezTo>
                  <a:cubicBezTo>
                    <a:pt x="1967" y="3044"/>
                    <a:pt x="1967" y="3044"/>
                    <a:pt x="1967" y="3044"/>
                  </a:cubicBezTo>
                  <a:lnTo>
                    <a:pt x="2527" y="3044"/>
                  </a:lnTo>
                  <a:close/>
                </a:path>
              </a:pathLst>
            </a:custGeom>
            <a:solidFill>
              <a:srgbClr val="2E82CB"/>
            </a:solidFill>
            <a:ln w="9525">
              <a:noFill/>
            </a:ln>
          </p:spPr>
          <p:txBody>
            <a:bodyPr/>
            <a:p>
              <a:endParaRPr lang="zh-CN" altLang="en-US" sz="1350"/>
            </a:p>
          </p:txBody>
        </p:sp>
        <p:grpSp>
          <p:nvGrpSpPr>
            <p:cNvPr id="34" name="组合 33"/>
            <p:cNvGrpSpPr/>
            <p:nvPr/>
          </p:nvGrpSpPr>
          <p:grpSpPr>
            <a:xfrm rot="10800000" flipH="1">
              <a:off x="4424414" y="2645385"/>
              <a:ext cx="260298" cy="385491"/>
              <a:chOff x="3099646" y="1492209"/>
              <a:chExt cx="1496171" cy="2215770"/>
            </a:xfrm>
            <a:solidFill>
              <a:srgbClr val="E7E6E6">
                <a:lumMod val="50000"/>
              </a:srgbClr>
            </a:solidFill>
          </p:grpSpPr>
          <p:grpSp>
            <p:nvGrpSpPr>
              <p:cNvPr id="29" name="组合 28"/>
              <p:cNvGrpSpPr/>
              <p:nvPr/>
            </p:nvGrpSpPr>
            <p:grpSpPr>
              <a:xfrm>
                <a:off x="3099646" y="1492209"/>
                <a:ext cx="1481447" cy="1418552"/>
                <a:chOff x="3099646" y="1492209"/>
                <a:chExt cx="1481447" cy="1418552"/>
              </a:xfrm>
              <a:grpFill/>
            </p:grpSpPr>
            <p:sp>
              <p:nvSpPr>
                <p:cNvPr id="31" name="椭圆 30"/>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200" strike="noStrike" noProof="1">
                    <a:sym typeface="Arial" panose="020B0604020202020204" pitchFamily="34" charset="0"/>
                  </a:endParaRPr>
                </a:p>
              </p:txBody>
            </p:sp>
            <p:sp>
              <p:nvSpPr>
                <p:cNvPr id="40" name="椭圆 39"/>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200" strike="noStrike" noProof="1">
                    <a:sym typeface="Arial" panose="020B0604020202020204" pitchFamily="34" charset="0"/>
                  </a:endParaRPr>
                </a:p>
              </p:txBody>
            </p:sp>
            <p:sp>
              <p:nvSpPr>
                <p:cNvPr id="41" name="椭圆 40"/>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200" strike="noStrike" noProof="1">
                    <a:sym typeface="Arial" panose="020B0604020202020204" pitchFamily="34" charset="0"/>
                  </a:endParaRPr>
                </a:p>
              </p:txBody>
            </p:sp>
          </p:grpSp>
          <p:grpSp>
            <p:nvGrpSpPr>
              <p:cNvPr id="32" name="组合 31"/>
              <p:cNvGrpSpPr/>
              <p:nvPr/>
            </p:nvGrpSpPr>
            <p:grpSpPr>
              <a:xfrm flipV="1">
                <a:off x="3705997" y="2928381"/>
                <a:ext cx="889820" cy="779598"/>
                <a:chOff x="3691279" y="1544086"/>
                <a:chExt cx="889820" cy="779598"/>
              </a:xfrm>
              <a:grpFill/>
            </p:grpSpPr>
            <p:sp>
              <p:nvSpPr>
                <p:cNvPr id="37" name="椭圆 36"/>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200" strike="noStrike" noProof="1">
                    <a:sym typeface="Arial" panose="020B0604020202020204" pitchFamily="34" charset="0"/>
                  </a:endParaRPr>
                </a:p>
              </p:txBody>
            </p:sp>
            <p:sp>
              <p:nvSpPr>
                <p:cNvPr id="38" name="椭圆 37"/>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200" strike="noStrike" noProof="1">
                    <a:sym typeface="Arial" panose="020B0604020202020204" pitchFamily="34" charset="0"/>
                  </a:endParaRPr>
                </a:p>
              </p:txBody>
            </p:sp>
          </p:grpSp>
        </p:grpSp>
      </p:grpSp>
      <p:grpSp>
        <p:nvGrpSpPr>
          <p:cNvPr id="81932" name="组合 73"/>
          <p:cNvGrpSpPr/>
          <p:nvPr/>
        </p:nvGrpSpPr>
        <p:grpSpPr>
          <a:xfrm>
            <a:off x="4939904" y="2210276"/>
            <a:ext cx="1020365" cy="460772"/>
            <a:chOff x="3417114" y="3982091"/>
            <a:chExt cx="1846082" cy="1001836"/>
          </a:xfrm>
        </p:grpSpPr>
        <p:sp>
          <p:nvSpPr>
            <p:cNvPr id="75" name="圆角矩形 74"/>
            <p:cNvSpPr/>
            <p:nvPr>
              <p:custDataLst>
                <p:tags r:id="rId6"/>
              </p:custDataLst>
            </p:nvPr>
          </p:nvSpPr>
          <p:spPr>
            <a:xfrm>
              <a:off x="3626088" y="4127048"/>
              <a:ext cx="1637108" cy="856879"/>
            </a:xfrm>
            <a:prstGeom prst="roundRect">
              <a:avLst>
                <a:gd name="adj" fmla="val 50000"/>
              </a:avLst>
            </a:prstGeom>
            <a:solidFill>
              <a:srgbClr val="00B0F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76" name="圆角矩形 75"/>
            <p:cNvSpPr/>
            <p:nvPr>
              <p:custDataLst>
                <p:tags r:id="rId7"/>
              </p:custDataLst>
            </p:nvPr>
          </p:nvSpPr>
          <p:spPr>
            <a:xfrm>
              <a:off x="3417114" y="39820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81935" name="文本框 49"/>
            <p:cNvSpPr txBox="1"/>
            <p:nvPr>
              <p:custDataLst>
                <p:tags r:id="rId8"/>
              </p:custDataLst>
            </p:nvPr>
          </p:nvSpPr>
          <p:spPr>
            <a:xfrm>
              <a:off x="4400551" y="4087365"/>
              <a:ext cx="518091" cy="646331"/>
            </a:xfrm>
            <a:prstGeom prst="rect">
              <a:avLst/>
            </a:prstGeom>
            <a:noFill/>
            <a:ln w="9525">
              <a:noFill/>
            </a:ln>
          </p:spPr>
          <p:txBody>
            <a:bodyPr wrap="none" anchor="t" anchorCtr="0"/>
            <a:p>
              <a:r>
                <a:rPr lang="en-US" altLang="zh-CN" sz="1200">
                  <a:solidFill>
                    <a:srgbClr val="00B0F0"/>
                  </a:solidFill>
                  <a:latin typeface="Arial" panose="020B0604020202020204" pitchFamily="34" charset="0"/>
                  <a:sym typeface="Arial" panose="020B0604020202020204" pitchFamily="34" charset="0"/>
                </a:rPr>
                <a:t>06</a:t>
              </a:r>
              <a:endParaRPr lang="en-US" altLang="zh-CN" sz="1200">
                <a:solidFill>
                  <a:srgbClr val="00B0F0"/>
                </a:solidFill>
                <a:latin typeface="Arial" panose="020B0604020202020204" pitchFamily="34" charset="0"/>
                <a:sym typeface="Arial" panose="020B0604020202020204" pitchFamily="34" charset="0"/>
              </a:endParaRPr>
            </a:p>
          </p:txBody>
        </p:sp>
        <p:grpSp>
          <p:nvGrpSpPr>
            <p:cNvPr id="78" name="组合 77"/>
            <p:cNvGrpSpPr/>
            <p:nvPr/>
          </p:nvGrpSpPr>
          <p:grpSpPr>
            <a:xfrm rot="10800000" flipH="1">
              <a:off x="4248413" y="4217785"/>
              <a:ext cx="260298" cy="385491"/>
              <a:chOff x="3099646" y="1492209"/>
              <a:chExt cx="1496171" cy="2215770"/>
            </a:xfrm>
            <a:solidFill>
              <a:srgbClr val="E7E6E6">
                <a:lumMod val="50000"/>
              </a:srgbClr>
            </a:solidFill>
          </p:grpSpPr>
          <p:grpSp>
            <p:nvGrpSpPr>
              <p:cNvPr id="79" name="组合 78"/>
              <p:cNvGrpSpPr/>
              <p:nvPr/>
            </p:nvGrpSpPr>
            <p:grpSpPr>
              <a:xfrm>
                <a:off x="3099646" y="1492209"/>
                <a:ext cx="1481447" cy="1418552"/>
                <a:chOff x="3099646" y="1492209"/>
                <a:chExt cx="1481447" cy="1418552"/>
              </a:xfrm>
              <a:grpFill/>
            </p:grpSpPr>
            <p:sp>
              <p:nvSpPr>
                <p:cNvPr id="80" name="椭圆 79"/>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81" name="椭圆 80"/>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82" name="椭圆 81"/>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nvGrpSpPr>
              <p:cNvPr id="83" name="组合 82"/>
              <p:cNvGrpSpPr/>
              <p:nvPr/>
            </p:nvGrpSpPr>
            <p:grpSpPr>
              <a:xfrm flipV="1">
                <a:off x="3705997" y="2928381"/>
                <a:ext cx="889820" cy="779598"/>
                <a:chOff x="3691279" y="1544086"/>
                <a:chExt cx="889820" cy="779598"/>
              </a:xfrm>
              <a:grpFill/>
            </p:grpSpPr>
            <p:sp>
              <p:nvSpPr>
                <p:cNvPr id="84" name="椭圆 83"/>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85" name="椭圆 84"/>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sp>
          <p:nvSpPr>
            <p:cNvPr id="86" name="KSO_Shape"/>
            <p:cNvSpPr/>
            <p:nvPr>
              <p:custDataLst>
                <p:tags r:id="rId9"/>
              </p:custDataLst>
            </p:nvPr>
          </p:nvSpPr>
          <p:spPr bwMode="auto">
            <a:xfrm>
              <a:off x="3647941" y="4196264"/>
              <a:ext cx="536140" cy="42853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00B0F0"/>
            </a:solidFill>
            <a:ln>
              <a:noFill/>
            </a:ln>
          </p:spPr>
          <p:txBody>
            <a:bodyPr anchor="ctr">
              <a:normAutofit fontScale="40000"/>
              <a:scene3d>
                <a:camera prst="orthographicFront"/>
                <a:lightRig rig="threePt" dir="t"/>
              </a:scene3d>
              <a:sp3d>
                <a:contourClr>
                  <a:srgbClr val="FFFFFF"/>
                </a:contourClr>
              </a:sp3d>
            </a:bodyPr>
            <a:p>
              <a:pPr algn="ctr" fontAlgn="base">
                <a:defRPr/>
              </a:pPr>
              <a:endParaRPr lang="zh-CN" altLang="en-US" sz="1350" strike="noStrike" noProof="1">
                <a:solidFill>
                  <a:srgbClr val="FFFFFF"/>
                </a:solidFill>
                <a:sym typeface="Arial" panose="020B0604020202020204" pitchFamily="34" charset="0"/>
              </a:endParaRPr>
            </a:p>
          </p:txBody>
        </p:sp>
      </p:grpSp>
      <p:grpSp>
        <p:nvGrpSpPr>
          <p:cNvPr id="81938" name="组合 113"/>
          <p:cNvGrpSpPr/>
          <p:nvPr/>
        </p:nvGrpSpPr>
        <p:grpSpPr>
          <a:xfrm>
            <a:off x="4938713" y="1544717"/>
            <a:ext cx="1025129" cy="444103"/>
            <a:chOff x="6355892" y="3991038"/>
            <a:chExt cx="1853781" cy="965758"/>
          </a:xfrm>
        </p:grpSpPr>
        <p:sp>
          <p:nvSpPr>
            <p:cNvPr id="87" name="圆角矩形 86"/>
            <p:cNvSpPr/>
            <p:nvPr>
              <p:custDataLst>
                <p:tags r:id="rId10"/>
              </p:custDataLst>
            </p:nvPr>
          </p:nvSpPr>
          <p:spPr>
            <a:xfrm>
              <a:off x="6572565" y="4099917"/>
              <a:ext cx="1637108" cy="856879"/>
            </a:xfrm>
            <a:prstGeom prst="roundRect">
              <a:avLst>
                <a:gd name="adj" fmla="val 50000"/>
              </a:avLst>
            </a:prstGeom>
            <a:solidFill>
              <a:srgbClr val="0070C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gradFill>
                  <a:gsLst>
                    <a:gs pos="0">
                      <a:srgbClr val="2E82CB">
                        <a:lumMod val="50000"/>
                        <a:lumOff val="50000"/>
                      </a:srgbClr>
                    </a:gs>
                    <a:gs pos="100000">
                      <a:srgbClr val="2E82CB"/>
                    </a:gs>
                  </a:gsLst>
                  <a:lin ang="2700000" scaled="0"/>
                </a:gradFill>
                <a:sym typeface="Arial" panose="020B0604020202020204" pitchFamily="34" charset="0"/>
              </a:endParaRPr>
            </a:p>
          </p:txBody>
        </p:sp>
        <p:sp>
          <p:nvSpPr>
            <p:cNvPr id="88" name="圆角矩形 87"/>
            <p:cNvSpPr/>
            <p:nvPr>
              <p:custDataLst>
                <p:tags r:id="rId11"/>
              </p:custDataLst>
            </p:nvPr>
          </p:nvSpPr>
          <p:spPr>
            <a:xfrm>
              <a:off x="6355892" y="3991038"/>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81941" name="文本框 88"/>
            <p:cNvSpPr txBox="1"/>
            <p:nvPr>
              <p:custDataLst>
                <p:tags r:id="rId12"/>
              </p:custDataLst>
            </p:nvPr>
          </p:nvSpPr>
          <p:spPr>
            <a:xfrm>
              <a:off x="6449164" y="4096312"/>
              <a:ext cx="518091" cy="646331"/>
            </a:xfrm>
            <a:prstGeom prst="rect">
              <a:avLst/>
            </a:prstGeom>
            <a:noFill/>
            <a:ln w="9525">
              <a:noFill/>
            </a:ln>
          </p:spPr>
          <p:txBody>
            <a:bodyPr wrap="none" anchor="t" anchorCtr="0"/>
            <a:p>
              <a:r>
                <a:rPr lang="en-US" altLang="zh-CN" sz="1200">
                  <a:solidFill>
                    <a:srgbClr val="2F75B4"/>
                  </a:solidFill>
                  <a:latin typeface="Arial" panose="020B0604020202020204" pitchFamily="34" charset="0"/>
                  <a:sym typeface="Arial" panose="020B0604020202020204" pitchFamily="34" charset="0"/>
                </a:rPr>
                <a:t>05</a:t>
              </a:r>
              <a:endParaRPr lang="en-US" altLang="zh-CN" sz="1200">
                <a:solidFill>
                  <a:srgbClr val="2F75B4"/>
                </a:solidFill>
                <a:latin typeface="Arial" panose="020B0604020202020204" pitchFamily="34" charset="0"/>
                <a:sym typeface="Arial" panose="020B0604020202020204" pitchFamily="34" charset="0"/>
              </a:endParaRPr>
            </a:p>
          </p:txBody>
        </p:sp>
        <p:grpSp>
          <p:nvGrpSpPr>
            <p:cNvPr id="90" name="组合 89"/>
            <p:cNvGrpSpPr/>
            <p:nvPr/>
          </p:nvGrpSpPr>
          <p:grpSpPr>
            <a:xfrm rot="10800000" flipH="1">
              <a:off x="6989390" y="4226732"/>
              <a:ext cx="260298" cy="385491"/>
              <a:chOff x="3099646" y="1492209"/>
              <a:chExt cx="1496171" cy="2215770"/>
            </a:xfrm>
            <a:solidFill>
              <a:srgbClr val="E7E6E6">
                <a:lumMod val="50000"/>
              </a:srgbClr>
            </a:solidFill>
          </p:grpSpPr>
          <p:grpSp>
            <p:nvGrpSpPr>
              <p:cNvPr id="91" name="组合 90"/>
              <p:cNvGrpSpPr/>
              <p:nvPr/>
            </p:nvGrpSpPr>
            <p:grpSpPr>
              <a:xfrm>
                <a:off x="3099646" y="1492209"/>
                <a:ext cx="1481447" cy="1418552"/>
                <a:chOff x="3099646" y="1492209"/>
                <a:chExt cx="1481447" cy="1418552"/>
              </a:xfrm>
              <a:grpFill/>
            </p:grpSpPr>
            <p:sp>
              <p:nvSpPr>
                <p:cNvPr id="92" name="椭圆 91"/>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93" name="椭圆 92"/>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94" name="椭圆 93"/>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nvGrpSpPr>
              <p:cNvPr id="95" name="组合 94"/>
              <p:cNvGrpSpPr/>
              <p:nvPr/>
            </p:nvGrpSpPr>
            <p:grpSpPr>
              <a:xfrm flipV="1">
                <a:off x="3705997" y="2928381"/>
                <a:ext cx="889820" cy="779598"/>
                <a:chOff x="3691279" y="1544086"/>
                <a:chExt cx="889820" cy="779598"/>
              </a:xfrm>
              <a:grpFill/>
            </p:grpSpPr>
            <p:sp>
              <p:nvSpPr>
                <p:cNvPr id="96" name="椭圆 95"/>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97" name="椭圆 96"/>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sp>
          <p:nvSpPr>
            <p:cNvPr id="98" name="KSO_Shape"/>
            <p:cNvSpPr/>
            <p:nvPr>
              <p:custDataLst>
                <p:tags r:id="rId13"/>
              </p:custDataLst>
            </p:nvPr>
          </p:nvSpPr>
          <p:spPr bwMode="auto">
            <a:xfrm>
              <a:off x="7425951" y="4126609"/>
              <a:ext cx="312393" cy="58573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0070C0"/>
            </a:solidFill>
            <a:ln>
              <a:noFill/>
            </a:ln>
          </p:spPr>
          <p:txBody>
            <a:bodyPr anchor="ctr">
              <a:normAutofit lnSpcReduction="10000"/>
              <a:scene3d>
                <a:camera prst="orthographicFront"/>
                <a:lightRig rig="threePt" dir="t"/>
              </a:scene3d>
              <a:sp3d>
                <a:contourClr>
                  <a:srgbClr val="FFFFFF"/>
                </a:contourClr>
              </a:sp3d>
            </a:bodyPr>
            <a:p>
              <a:pPr algn="ctr" fontAlgn="base">
                <a:defRPr/>
              </a:pPr>
              <a:endParaRPr lang="zh-CN" altLang="en-US" sz="1350" strike="noStrike" noProof="1" dirty="0">
                <a:solidFill>
                  <a:srgbClr val="FFFFFF"/>
                </a:solidFill>
                <a:sym typeface="Arial" panose="020B0604020202020204" pitchFamily="34" charset="0"/>
              </a:endParaRPr>
            </a:p>
          </p:txBody>
        </p:sp>
      </p:grpSp>
      <p:sp>
        <p:nvSpPr>
          <p:cNvPr id="105" name="文本框 104"/>
          <p:cNvSpPr txBox="1"/>
          <p:nvPr>
            <p:custDataLst>
              <p:tags r:id="rId14"/>
            </p:custDataLst>
          </p:nvPr>
        </p:nvSpPr>
        <p:spPr>
          <a:xfrm>
            <a:off x="967979" y="3038951"/>
            <a:ext cx="1938338" cy="336947"/>
          </a:xfrm>
          <a:prstGeom prst="rect">
            <a:avLst/>
          </a:prstGeom>
          <a:noFill/>
          <a:ln w="9525">
            <a:noFill/>
          </a:ln>
        </p:spPr>
        <p:txBody>
          <a:bodyPr wrap="square" anchor="t"/>
          <a:p>
            <a:pPr algn="r">
              <a:buSzPct val="100000"/>
            </a:pPr>
            <a:r>
              <a:rPr lang="zh-CN" altLang="en-US" sz="1350" spc="150" noProof="1" dirty="0">
                <a:solidFill>
                  <a:srgbClr val="404040"/>
                </a:solidFill>
                <a:latin typeface="微软雅黑" panose="020B0503020204020204" pitchFamily="34" charset="-122"/>
                <a:ea typeface="微软雅黑" panose="020B0503020204020204" pitchFamily="34" charset="-122"/>
                <a:cs typeface="+mn-cs"/>
              </a:rPr>
              <a:t>能精确地、创造性地使用信息</a:t>
            </a:r>
            <a:endParaRPr lang="zh-CN" altLang="en-US" sz="1350" spc="150" noProof="1" dirty="0">
              <a:solidFill>
                <a:srgbClr val="404040"/>
              </a:solidFill>
              <a:latin typeface="微软雅黑" panose="020B0503020204020204" pitchFamily="34" charset="-122"/>
              <a:ea typeface="微软雅黑" panose="020B0503020204020204" pitchFamily="34" charset="-122"/>
              <a:cs typeface="+mn-cs"/>
            </a:endParaRPr>
          </a:p>
        </p:txBody>
      </p:sp>
      <p:sp>
        <p:nvSpPr>
          <p:cNvPr id="109" name="文本框 108"/>
          <p:cNvSpPr txBox="1"/>
          <p:nvPr>
            <p:custDataLst>
              <p:tags r:id="rId15"/>
            </p:custDataLst>
          </p:nvPr>
        </p:nvSpPr>
        <p:spPr>
          <a:xfrm>
            <a:off x="6100763" y="2161461"/>
            <a:ext cx="2362200" cy="429816"/>
          </a:xfrm>
          <a:prstGeom prst="rect">
            <a:avLst/>
          </a:prstGeom>
          <a:noFill/>
          <a:ln w="9525">
            <a:noFill/>
          </a:ln>
        </p:spPr>
        <p:txBody>
          <a:bodyPr wrap="square" anchor="ctr"/>
          <a:p>
            <a:pPr fontAlgn="ctr">
              <a:lnSpc>
                <a:spcPct val="130000"/>
              </a:lnSpc>
              <a:spcBef>
                <a:spcPts val="1000"/>
              </a:spcBef>
              <a:buClrTx/>
              <a:buSzTx/>
              <a:buFontTx/>
            </a:pPr>
            <a:r>
              <a:rPr lang="zh-CN" altLang="en-US" sz="1350" spc="150" noProof="1" dirty="0">
                <a:solidFill>
                  <a:srgbClr val="404040"/>
                </a:solidFill>
                <a:latin typeface="微软雅黑" panose="020B0503020204020204" pitchFamily="34" charset="-122"/>
                <a:ea typeface="微软雅黑" panose="020B0503020204020204" pitchFamily="34" charset="-122"/>
                <a:cs typeface="+mn-cs"/>
              </a:rPr>
              <a:t>能力争在信息查询和知识创新中做到最好</a:t>
            </a:r>
            <a:endParaRPr lang="zh-CN" altLang="en-US" sz="1350" spc="150" noProof="1" dirty="0">
              <a:solidFill>
                <a:srgbClr val="404040"/>
              </a:solidFill>
              <a:latin typeface="微软雅黑" panose="020B0503020204020204" pitchFamily="34" charset="-122"/>
              <a:ea typeface="微软雅黑" panose="020B0503020204020204" pitchFamily="34" charset="-122"/>
              <a:cs typeface="+mn-cs"/>
            </a:endParaRPr>
          </a:p>
        </p:txBody>
      </p:sp>
      <p:sp>
        <p:nvSpPr>
          <p:cNvPr id="111" name="文本框 110"/>
          <p:cNvSpPr txBox="1"/>
          <p:nvPr>
            <p:custDataLst>
              <p:tags r:id="rId16"/>
            </p:custDataLst>
          </p:nvPr>
        </p:nvSpPr>
        <p:spPr>
          <a:xfrm>
            <a:off x="6100763" y="2949655"/>
            <a:ext cx="2362200" cy="471488"/>
          </a:xfrm>
          <a:prstGeom prst="rect">
            <a:avLst/>
          </a:prstGeom>
          <a:noFill/>
          <a:ln w="9525">
            <a:noFill/>
          </a:ln>
        </p:spPr>
        <p:txBody>
          <a:bodyPr wrap="square" anchor="ctr"/>
          <a:p>
            <a:pPr fontAlgn="ctr">
              <a:lnSpc>
                <a:spcPct val="130000"/>
              </a:lnSpc>
              <a:spcBef>
                <a:spcPts val="1000"/>
              </a:spcBef>
              <a:buSzPct val="100000"/>
            </a:pPr>
            <a:r>
              <a:rPr lang="zh-CN" altLang="en-US" sz="1350" spc="150" noProof="1" dirty="0">
                <a:solidFill>
                  <a:srgbClr val="404040"/>
                </a:solidFill>
                <a:latin typeface="微软雅黑" panose="020B0503020204020204" pitchFamily="34" charset="-122"/>
                <a:ea typeface="微软雅黑" panose="020B0503020204020204" pitchFamily="34" charset="-122"/>
                <a:cs typeface="+mn-cs"/>
              </a:rPr>
              <a:t>能认识信息对民主化社会的重要性</a:t>
            </a:r>
            <a:endParaRPr lang="zh-CN" altLang="en-US" sz="1350" spc="150" noProof="1" dirty="0">
              <a:solidFill>
                <a:srgbClr val="404040"/>
              </a:solidFill>
              <a:latin typeface="微软雅黑" panose="020B0503020204020204" pitchFamily="34" charset="-122"/>
              <a:ea typeface="微软雅黑" panose="020B0503020204020204" pitchFamily="34" charset="-122"/>
              <a:cs typeface="+mn-cs"/>
            </a:endParaRPr>
          </a:p>
        </p:txBody>
      </p:sp>
      <p:grpSp>
        <p:nvGrpSpPr>
          <p:cNvPr id="81947" name="组合 112"/>
          <p:cNvGrpSpPr/>
          <p:nvPr/>
        </p:nvGrpSpPr>
        <p:grpSpPr>
          <a:xfrm>
            <a:off x="3056335" y="1585199"/>
            <a:ext cx="985838" cy="459581"/>
            <a:chOff x="3781974" y="2409691"/>
            <a:chExt cx="1784521" cy="1002273"/>
          </a:xfrm>
        </p:grpSpPr>
        <p:sp>
          <p:nvSpPr>
            <p:cNvPr id="52" name="圆角矩形 51"/>
            <p:cNvSpPr/>
            <p:nvPr>
              <p:custDataLst>
                <p:tags r:id="rId17"/>
              </p:custDataLst>
            </p:nvPr>
          </p:nvSpPr>
          <p:spPr>
            <a:xfrm>
              <a:off x="3929387" y="2555085"/>
              <a:ext cx="1637108" cy="856879"/>
            </a:xfrm>
            <a:prstGeom prst="roundRect">
              <a:avLst>
                <a:gd name="adj" fmla="val 50000"/>
              </a:avLst>
            </a:prstGeom>
            <a:solidFill>
              <a:srgbClr val="2E82CB"/>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54" name="圆角矩形 53"/>
            <p:cNvSpPr/>
            <p:nvPr>
              <p:custDataLst>
                <p:tags r:id="rId18"/>
              </p:custDataLst>
            </p:nvPr>
          </p:nvSpPr>
          <p:spPr>
            <a:xfrm>
              <a:off x="3781974" y="24096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81950" name="文本框 54"/>
            <p:cNvSpPr txBox="1"/>
            <p:nvPr>
              <p:custDataLst>
                <p:tags r:id="rId19"/>
              </p:custDataLst>
            </p:nvPr>
          </p:nvSpPr>
          <p:spPr>
            <a:xfrm>
              <a:off x="3909482" y="2514965"/>
              <a:ext cx="518091" cy="646331"/>
            </a:xfrm>
            <a:prstGeom prst="rect">
              <a:avLst/>
            </a:prstGeom>
            <a:noFill/>
            <a:ln w="9525">
              <a:noFill/>
            </a:ln>
          </p:spPr>
          <p:txBody>
            <a:bodyPr wrap="none" anchor="t" anchorCtr="0"/>
            <a:p>
              <a:r>
                <a:rPr lang="en-US" altLang="zh-CN" sz="1200">
                  <a:solidFill>
                    <a:srgbClr val="2E82CB"/>
                  </a:solidFill>
                  <a:latin typeface="Arial" panose="020B0604020202020204" pitchFamily="34" charset="0"/>
                  <a:sym typeface="Arial" panose="020B0604020202020204" pitchFamily="34" charset="0"/>
                </a:rPr>
                <a:t>01</a:t>
              </a:r>
              <a:endParaRPr lang="en-US" altLang="zh-CN" sz="1200">
                <a:solidFill>
                  <a:srgbClr val="2E82CB"/>
                </a:solidFill>
                <a:latin typeface="Arial" panose="020B0604020202020204" pitchFamily="34" charset="0"/>
                <a:sym typeface="Arial" panose="020B0604020202020204" pitchFamily="34" charset="0"/>
              </a:endParaRPr>
            </a:p>
          </p:txBody>
        </p:sp>
        <p:sp>
          <p:nvSpPr>
            <p:cNvPr id="81951" name="KSO_Shape"/>
            <p:cNvSpPr/>
            <p:nvPr>
              <p:custDataLst>
                <p:tags r:id="rId20"/>
              </p:custDataLst>
            </p:nvPr>
          </p:nvSpPr>
          <p:spPr>
            <a:xfrm>
              <a:off x="4717286" y="2579754"/>
              <a:ext cx="488499" cy="516752"/>
            </a:xfrm>
            <a:custGeom>
              <a:avLst/>
              <a:gdLst/>
              <a:ahLst/>
              <a:cxnLst>
                <a:cxn ang="0">
                  <a:pos x="88009503" y="63272350"/>
                </a:cxn>
                <a:cxn ang="0">
                  <a:pos x="90622185" y="78111558"/>
                </a:cxn>
                <a:cxn ang="0">
                  <a:pos x="101554669" y="92469821"/>
                </a:cxn>
                <a:cxn ang="0">
                  <a:pos x="153122653" y="53379639"/>
                </a:cxn>
                <a:cxn ang="0">
                  <a:pos x="150922440" y="144750239"/>
                </a:cxn>
                <a:cxn ang="0">
                  <a:pos x="211566443" y="209121811"/>
                </a:cxn>
                <a:cxn ang="0">
                  <a:pos x="239000665" y="209121811"/>
                </a:cxn>
                <a:cxn ang="0">
                  <a:pos x="239000665" y="252814877"/>
                </a:cxn>
                <a:cxn ang="0">
                  <a:pos x="98391793" y="252814877"/>
                </a:cxn>
                <a:cxn ang="0">
                  <a:pos x="98391793" y="209121811"/>
                </a:cxn>
                <a:cxn ang="0">
                  <a:pos x="107674117" y="209121811"/>
                </a:cxn>
                <a:cxn ang="0">
                  <a:pos x="107674117" y="171336989"/>
                </a:cxn>
                <a:cxn ang="0">
                  <a:pos x="33003475" y="144406767"/>
                </a:cxn>
                <a:cxn ang="0">
                  <a:pos x="86015454" y="104217504"/>
                </a:cxn>
                <a:cxn ang="0">
                  <a:pos x="74945527" y="89584435"/>
                </a:cxn>
                <a:cxn ang="0">
                  <a:pos x="61881692" y="83126580"/>
                </a:cxn>
                <a:cxn ang="0">
                  <a:pos x="65044428" y="60112299"/>
                </a:cxn>
                <a:cxn ang="0">
                  <a:pos x="88009503" y="63272350"/>
                </a:cxn>
                <a:cxn ang="0">
                  <a:pos x="0" y="58463467"/>
                </a:cxn>
                <a:cxn ang="0">
                  <a:pos x="14920299" y="62791546"/>
                </a:cxn>
                <a:cxn ang="0">
                  <a:pos x="38641591" y="27067694"/>
                </a:cxn>
                <a:cxn ang="0">
                  <a:pos x="82646413" y="15800956"/>
                </a:cxn>
                <a:cxn ang="0">
                  <a:pos x="82783856" y="274805"/>
                </a:cxn>
                <a:cxn ang="0">
                  <a:pos x="29840739" y="14289597"/>
                </a:cxn>
                <a:cxn ang="0">
                  <a:pos x="0" y="58463467"/>
                </a:cxn>
                <a:cxn ang="0">
                  <a:pos x="30734541" y="61760991"/>
                </a:cxn>
                <a:cxn ang="0">
                  <a:pos x="45723703" y="66089070"/>
                </a:cxn>
                <a:cxn ang="0">
                  <a:pos x="57068656" y="48914227"/>
                </a:cxn>
                <a:cxn ang="0">
                  <a:pos x="78589735" y="43486927"/>
                </a:cxn>
                <a:cxn ang="0">
                  <a:pos x="78727179" y="27892110"/>
                </a:cxn>
                <a:cxn ang="0">
                  <a:pos x="48198942" y="36135989"/>
                </a:cxn>
                <a:cxn ang="0">
                  <a:pos x="30734541" y="61760991"/>
                </a:cxn>
                <a:cxn ang="0">
                  <a:pos x="173749931" y="209121811"/>
                </a:cxn>
                <a:cxn ang="0">
                  <a:pos x="135452087" y="168451603"/>
                </a:cxn>
                <a:cxn ang="0">
                  <a:pos x="135245782" y="168520409"/>
                </a:cxn>
                <a:cxn ang="0">
                  <a:pos x="135245782" y="209121811"/>
                </a:cxn>
                <a:cxn ang="0">
                  <a:pos x="173749931" y="209121811"/>
                </a:cxn>
              </a:cxnLst>
              <a:pathLst>
                <a:path w="3476" h="3680">
                  <a:moveTo>
                    <a:pt x="1280" y="921"/>
                  </a:moveTo>
                  <a:cubicBezTo>
                    <a:pt x="1329" y="985"/>
                    <a:pt x="1340" y="1066"/>
                    <a:pt x="1318" y="1137"/>
                  </a:cubicBezTo>
                  <a:cubicBezTo>
                    <a:pt x="1477" y="1346"/>
                    <a:pt x="1477" y="1346"/>
                    <a:pt x="1477" y="1346"/>
                  </a:cubicBezTo>
                  <a:cubicBezTo>
                    <a:pt x="2227" y="777"/>
                    <a:pt x="2227" y="777"/>
                    <a:pt x="2227" y="777"/>
                  </a:cubicBezTo>
                  <a:cubicBezTo>
                    <a:pt x="2522" y="1184"/>
                    <a:pt x="2497" y="1730"/>
                    <a:pt x="2195" y="2107"/>
                  </a:cubicBezTo>
                  <a:cubicBezTo>
                    <a:pt x="3077" y="3044"/>
                    <a:pt x="3077" y="3044"/>
                    <a:pt x="3077" y="3044"/>
                  </a:cubicBezTo>
                  <a:cubicBezTo>
                    <a:pt x="3476" y="3044"/>
                    <a:pt x="3476" y="3044"/>
                    <a:pt x="3476" y="3044"/>
                  </a:cubicBezTo>
                  <a:cubicBezTo>
                    <a:pt x="3476" y="3680"/>
                    <a:pt x="3476" y="3680"/>
                    <a:pt x="3476" y="3680"/>
                  </a:cubicBezTo>
                  <a:cubicBezTo>
                    <a:pt x="1431" y="3680"/>
                    <a:pt x="1431" y="3680"/>
                    <a:pt x="1431" y="3680"/>
                  </a:cubicBezTo>
                  <a:cubicBezTo>
                    <a:pt x="1431" y="3044"/>
                    <a:pt x="1431" y="3044"/>
                    <a:pt x="1431" y="3044"/>
                  </a:cubicBezTo>
                  <a:cubicBezTo>
                    <a:pt x="1566" y="3044"/>
                    <a:pt x="1566" y="3044"/>
                    <a:pt x="1566" y="3044"/>
                  </a:cubicBezTo>
                  <a:cubicBezTo>
                    <a:pt x="1566" y="2494"/>
                    <a:pt x="1566" y="2494"/>
                    <a:pt x="1566" y="2494"/>
                  </a:cubicBezTo>
                  <a:cubicBezTo>
                    <a:pt x="1171" y="2577"/>
                    <a:pt x="746" y="2438"/>
                    <a:pt x="480" y="2102"/>
                  </a:cubicBezTo>
                  <a:cubicBezTo>
                    <a:pt x="1251" y="1517"/>
                    <a:pt x="1251" y="1517"/>
                    <a:pt x="1251" y="1517"/>
                  </a:cubicBezTo>
                  <a:cubicBezTo>
                    <a:pt x="1090" y="1304"/>
                    <a:pt x="1090" y="1304"/>
                    <a:pt x="1090" y="1304"/>
                  </a:cubicBezTo>
                  <a:cubicBezTo>
                    <a:pt x="1018" y="1304"/>
                    <a:pt x="947" y="1272"/>
                    <a:pt x="900" y="1210"/>
                  </a:cubicBezTo>
                  <a:cubicBezTo>
                    <a:pt x="820" y="1105"/>
                    <a:pt x="841" y="955"/>
                    <a:pt x="946" y="875"/>
                  </a:cubicBezTo>
                  <a:cubicBezTo>
                    <a:pt x="1051" y="796"/>
                    <a:pt x="1201" y="816"/>
                    <a:pt x="1280" y="921"/>
                  </a:cubicBezTo>
                  <a:close/>
                  <a:moveTo>
                    <a:pt x="0" y="851"/>
                  </a:moveTo>
                  <a:cubicBezTo>
                    <a:pt x="217" y="914"/>
                    <a:pt x="217" y="914"/>
                    <a:pt x="217" y="914"/>
                  </a:cubicBezTo>
                  <a:cubicBezTo>
                    <a:pt x="286" y="678"/>
                    <a:pt x="401" y="506"/>
                    <a:pt x="562" y="394"/>
                  </a:cubicBezTo>
                  <a:cubicBezTo>
                    <a:pt x="726" y="281"/>
                    <a:pt x="940" y="227"/>
                    <a:pt x="1202" y="230"/>
                  </a:cubicBezTo>
                  <a:cubicBezTo>
                    <a:pt x="1204" y="4"/>
                    <a:pt x="1204" y="4"/>
                    <a:pt x="1204" y="4"/>
                  </a:cubicBezTo>
                  <a:cubicBezTo>
                    <a:pt x="894" y="0"/>
                    <a:pt x="636" y="68"/>
                    <a:pt x="434" y="208"/>
                  </a:cubicBezTo>
                  <a:cubicBezTo>
                    <a:pt x="229" y="350"/>
                    <a:pt x="84" y="564"/>
                    <a:pt x="0" y="851"/>
                  </a:cubicBezTo>
                  <a:close/>
                  <a:moveTo>
                    <a:pt x="447" y="899"/>
                  </a:moveTo>
                  <a:cubicBezTo>
                    <a:pt x="665" y="962"/>
                    <a:pt x="665" y="962"/>
                    <a:pt x="665" y="962"/>
                  </a:cubicBezTo>
                  <a:cubicBezTo>
                    <a:pt x="698" y="848"/>
                    <a:pt x="753" y="765"/>
                    <a:pt x="830" y="712"/>
                  </a:cubicBezTo>
                  <a:cubicBezTo>
                    <a:pt x="908" y="657"/>
                    <a:pt x="1013" y="631"/>
                    <a:pt x="1143" y="633"/>
                  </a:cubicBezTo>
                  <a:cubicBezTo>
                    <a:pt x="1145" y="406"/>
                    <a:pt x="1145" y="406"/>
                    <a:pt x="1145" y="406"/>
                  </a:cubicBezTo>
                  <a:cubicBezTo>
                    <a:pt x="967" y="405"/>
                    <a:pt x="819" y="444"/>
                    <a:pt x="701" y="526"/>
                  </a:cubicBezTo>
                  <a:cubicBezTo>
                    <a:pt x="581" y="609"/>
                    <a:pt x="496" y="733"/>
                    <a:pt x="447" y="899"/>
                  </a:cubicBezTo>
                  <a:close/>
                  <a:moveTo>
                    <a:pt x="2527" y="3044"/>
                  </a:moveTo>
                  <a:cubicBezTo>
                    <a:pt x="1970" y="2452"/>
                    <a:pt x="1970" y="2452"/>
                    <a:pt x="1970" y="2452"/>
                  </a:cubicBezTo>
                  <a:cubicBezTo>
                    <a:pt x="1967" y="2453"/>
                    <a:pt x="1967" y="2453"/>
                    <a:pt x="1967" y="2453"/>
                  </a:cubicBezTo>
                  <a:cubicBezTo>
                    <a:pt x="1967" y="3044"/>
                    <a:pt x="1967" y="3044"/>
                    <a:pt x="1967" y="3044"/>
                  </a:cubicBezTo>
                  <a:lnTo>
                    <a:pt x="2527" y="3044"/>
                  </a:lnTo>
                  <a:close/>
                </a:path>
              </a:pathLst>
            </a:custGeom>
            <a:solidFill>
              <a:srgbClr val="2E82CB"/>
            </a:solidFill>
            <a:ln w="9525">
              <a:noFill/>
            </a:ln>
          </p:spPr>
          <p:txBody>
            <a:bodyPr/>
            <a:p>
              <a:endParaRPr lang="zh-CN" altLang="en-US" sz="1350"/>
            </a:p>
          </p:txBody>
        </p:sp>
        <p:grpSp>
          <p:nvGrpSpPr>
            <p:cNvPr id="62" name="组合 61"/>
            <p:cNvGrpSpPr/>
            <p:nvPr/>
          </p:nvGrpSpPr>
          <p:grpSpPr>
            <a:xfrm rot="10800000" flipH="1">
              <a:off x="4424414" y="2645385"/>
              <a:ext cx="260298" cy="385491"/>
              <a:chOff x="3099646" y="1492209"/>
              <a:chExt cx="1496171" cy="2215770"/>
            </a:xfrm>
            <a:solidFill>
              <a:srgbClr val="E7E6E6">
                <a:lumMod val="50000"/>
              </a:srgbClr>
            </a:solidFill>
          </p:grpSpPr>
          <p:grpSp>
            <p:nvGrpSpPr>
              <p:cNvPr id="63" name="组合 62"/>
              <p:cNvGrpSpPr/>
              <p:nvPr/>
            </p:nvGrpSpPr>
            <p:grpSpPr>
              <a:xfrm>
                <a:off x="3099646" y="1492209"/>
                <a:ext cx="1481447" cy="1418552"/>
                <a:chOff x="3099646" y="1492209"/>
                <a:chExt cx="1481447" cy="1418552"/>
              </a:xfrm>
              <a:grpFill/>
            </p:grpSpPr>
            <p:sp>
              <p:nvSpPr>
                <p:cNvPr id="64" name="椭圆 63"/>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200" strike="noStrike" noProof="1">
                    <a:sym typeface="Arial" panose="020B0604020202020204" pitchFamily="34" charset="0"/>
                  </a:endParaRPr>
                </a:p>
              </p:txBody>
            </p:sp>
            <p:sp>
              <p:nvSpPr>
                <p:cNvPr id="66" name="椭圆 65"/>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200" strike="noStrike" noProof="1">
                    <a:sym typeface="Arial" panose="020B0604020202020204" pitchFamily="34" charset="0"/>
                  </a:endParaRPr>
                </a:p>
              </p:txBody>
            </p:sp>
            <p:sp>
              <p:nvSpPr>
                <p:cNvPr id="67" name="椭圆 66"/>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200" strike="noStrike" noProof="1">
                    <a:sym typeface="Arial" panose="020B0604020202020204" pitchFamily="34" charset="0"/>
                  </a:endParaRPr>
                </a:p>
              </p:txBody>
            </p:sp>
          </p:grpSp>
          <p:grpSp>
            <p:nvGrpSpPr>
              <p:cNvPr id="68" name="组合 67"/>
              <p:cNvGrpSpPr/>
              <p:nvPr/>
            </p:nvGrpSpPr>
            <p:grpSpPr>
              <a:xfrm flipV="1">
                <a:off x="3705997" y="2928381"/>
                <a:ext cx="889820" cy="779598"/>
                <a:chOff x="3691279" y="1544086"/>
                <a:chExt cx="889820" cy="779598"/>
              </a:xfrm>
              <a:grpFill/>
            </p:grpSpPr>
            <p:sp>
              <p:nvSpPr>
                <p:cNvPr id="69" name="椭圆 68"/>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200" strike="noStrike" noProof="1">
                    <a:sym typeface="Arial" panose="020B0604020202020204" pitchFamily="34" charset="0"/>
                  </a:endParaRPr>
                </a:p>
              </p:txBody>
            </p:sp>
            <p:sp>
              <p:nvSpPr>
                <p:cNvPr id="70" name="椭圆 69"/>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200" strike="noStrike" noProof="1">
                    <a:sym typeface="Arial" panose="020B0604020202020204" pitchFamily="34" charset="0"/>
                  </a:endParaRPr>
                </a:p>
              </p:txBody>
            </p:sp>
          </p:grpSp>
        </p:grpSp>
      </p:grpSp>
      <p:grpSp>
        <p:nvGrpSpPr>
          <p:cNvPr id="81953" name="组合 42"/>
          <p:cNvGrpSpPr/>
          <p:nvPr/>
        </p:nvGrpSpPr>
        <p:grpSpPr>
          <a:xfrm>
            <a:off x="3039666" y="2247186"/>
            <a:ext cx="998934" cy="460772"/>
            <a:chOff x="3436121" y="2791826"/>
            <a:chExt cx="1808068" cy="1004710"/>
          </a:xfrm>
        </p:grpSpPr>
        <p:sp>
          <p:nvSpPr>
            <p:cNvPr id="72" name="圆角矩形 71"/>
            <p:cNvSpPr/>
            <p:nvPr>
              <p:custDataLst>
                <p:tags r:id="rId21"/>
              </p:custDataLst>
            </p:nvPr>
          </p:nvSpPr>
          <p:spPr>
            <a:xfrm>
              <a:off x="3607081" y="2939657"/>
              <a:ext cx="1637108" cy="856879"/>
            </a:xfrm>
            <a:prstGeom prst="roundRect">
              <a:avLst>
                <a:gd name="adj" fmla="val 50000"/>
              </a:avLst>
            </a:prstGeom>
            <a:solidFill>
              <a:srgbClr val="3DAAD1"/>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73" name="圆角矩形 72"/>
            <p:cNvSpPr/>
            <p:nvPr>
              <p:custDataLst>
                <p:tags r:id="rId22"/>
              </p:custDataLst>
            </p:nvPr>
          </p:nvSpPr>
          <p:spPr>
            <a:xfrm>
              <a:off x="3436121" y="2791826"/>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81956" name="文本框 73"/>
            <p:cNvSpPr txBox="1"/>
            <p:nvPr>
              <p:custDataLst>
                <p:tags r:id="rId23"/>
              </p:custDataLst>
            </p:nvPr>
          </p:nvSpPr>
          <p:spPr>
            <a:xfrm>
              <a:off x="4483520" y="2897100"/>
              <a:ext cx="518091" cy="646331"/>
            </a:xfrm>
            <a:prstGeom prst="rect">
              <a:avLst/>
            </a:prstGeom>
            <a:noFill/>
            <a:ln w="9525">
              <a:noFill/>
            </a:ln>
          </p:spPr>
          <p:txBody>
            <a:bodyPr wrap="none" anchor="t" anchorCtr="0"/>
            <a:p>
              <a:r>
                <a:rPr lang="en-US" altLang="zh-CN" sz="1200">
                  <a:solidFill>
                    <a:srgbClr val="3DAAD1"/>
                  </a:solidFill>
                  <a:latin typeface="Arial" panose="020B0604020202020204" pitchFamily="34" charset="0"/>
                  <a:sym typeface="Arial" panose="020B0604020202020204" pitchFamily="34" charset="0"/>
                </a:rPr>
                <a:t>02</a:t>
              </a:r>
              <a:endParaRPr lang="en-US" altLang="zh-CN" sz="1200">
                <a:solidFill>
                  <a:srgbClr val="3DAAD1"/>
                </a:solidFill>
                <a:latin typeface="Arial" panose="020B0604020202020204" pitchFamily="34" charset="0"/>
                <a:sym typeface="Arial" panose="020B0604020202020204" pitchFamily="34" charset="0"/>
              </a:endParaRPr>
            </a:p>
          </p:txBody>
        </p:sp>
        <p:grpSp>
          <p:nvGrpSpPr>
            <p:cNvPr id="99" name="组合 98"/>
            <p:cNvGrpSpPr/>
            <p:nvPr/>
          </p:nvGrpSpPr>
          <p:grpSpPr>
            <a:xfrm>
              <a:off x="4235502" y="3027520"/>
              <a:ext cx="260298" cy="385491"/>
              <a:chOff x="4235502" y="3027519"/>
              <a:chExt cx="260298" cy="385491"/>
            </a:xfrm>
          </p:grpSpPr>
          <p:grpSp>
            <p:nvGrpSpPr>
              <p:cNvPr id="100" name="组合 99"/>
              <p:cNvGrpSpPr/>
              <p:nvPr/>
            </p:nvGrpSpPr>
            <p:grpSpPr>
              <a:xfrm rot="10800000" flipH="1">
                <a:off x="4235502" y="3166216"/>
                <a:ext cx="257736" cy="246794"/>
                <a:chOff x="3099646" y="1492209"/>
                <a:chExt cx="1481447" cy="1418552"/>
              </a:xfrm>
              <a:solidFill>
                <a:srgbClr val="E7E6E6">
                  <a:lumMod val="50000"/>
                </a:srgbClr>
              </a:solidFill>
            </p:grpSpPr>
            <p:sp>
              <p:nvSpPr>
                <p:cNvPr id="101" name="椭圆 100"/>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102" name="椭圆 101"/>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103" name="椭圆 102"/>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nvGrpSpPr>
              <p:cNvPr id="104" name="组合 103"/>
              <p:cNvGrpSpPr/>
              <p:nvPr/>
            </p:nvGrpSpPr>
            <p:grpSpPr>
              <a:xfrm rot="10800000" flipH="1" flipV="1">
                <a:off x="4340993" y="3027519"/>
                <a:ext cx="154807" cy="135631"/>
                <a:chOff x="3691279" y="1544086"/>
                <a:chExt cx="889820" cy="779598"/>
              </a:xfrm>
              <a:solidFill>
                <a:srgbClr val="E7E6E6">
                  <a:lumMod val="50000"/>
                </a:srgbClr>
              </a:solidFill>
            </p:grpSpPr>
            <p:sp>
              <p:nvSpPr>
                <p:cNvPr id="106" name="椭圆 105"/>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108" name="椭圆 107"/>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sp>
          <p:nvSpPr>
            <p:cNvPr id="110" name="KSO_Shape"/>
            <p:cNvSpPr/>
            <p:nvPr>
              <p:custDataLst>
                <p:tags r:id="rId24"/>
              </p:custDataLst>
            </p:nvPr>
          </p:nvSpPr>
          <p:spPr bwMode="auto">
            <a:xfrm>
              <a:off x="3611051" y="3012124"/>
              <a:ext cx="560021" cy="416282"/>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DAAD1"/>
            </a:solidFill>
            <a:ln>
              <a:noFill/>
            </a:ln>
          </p:spPr>
          <p:txBody>
            <a:bodyPr lIns="51435" tIns="25717" rIns="51435" bIns="405000" anchor="ctr">
              <a:normAutofit fontScale="25000" lnSpcReduction="20000"/>
            </a:bodyPr>
            <a:p>
              <a:pPr fontAlgn="base"/>
              <a:endParaRPr lang="zh-CN" altLang="en-US" sz="1350" strike="noStrike" noProof="1">
                <a:sym typeface="Arial" panose="020B0604020202020204" pitchFamily="34" charset="0"/>
              </a:endParaRPr>
            </a:p>
          </p:txBody>
        </p:sp>
      </p:grpSp>
      <p:sp>
        <p:nvSpPr>
          <p:cNvPr id="112" name="文本框 111"/>
          <p:cNvSpPr txBox="1"/>
          <p:nvPr>
            <p:custDataLst>
              <p:tags r:id="rId25"/>
            </p:custDataLst>
          </p:nvPr>
        </p:nvSpPr>
        <p:spPr>
          <a:xfrm>
            <a:off x="951310" y="1663780"/>
            <a:ext cx="1938338" cy="173831"/>
          </a:xfrm>
          <a:prstGeom prst="rect">
            <a:avLst/>
          </a:prstGeom>
          <a:noFill/>
          <a:ln w="9525">
            <a:noFill/>
          </a:ln>
        </p:spPr>
        <p:txBody>
          <a:bodyPr wrap="square" anchor="t"/>
          <a:p>
            <a:pPr algn="r">
              <a:buSzPct val="100000"/>
            </a:pPr>
            <a:r>
              <a:rPr lang="zh-CN" altLang="en-US" sz="1350" spc="150" noProof="1" dirty="0">
                <a:solidFill>
                  <a:srgbClr val="404040"/>
                </a:solidFill>
                <a:latin typeface="微软雅黑" panose="020B0503020204020204" pitchFamily="34" charset="-122"/>
                <a:ea typeface="微软雅黑" panose="020B0503020204020204" pitchFamily="34" charset="-122"/>
                <a:cs typeface="+mn-cs"/>
              </a:rPr>
              <a:t>能有效地和高效地获取信息</a:t>
            </a:r>
            <a:endParaRPr lang="zh-CN" altLang="en-US" sz="1350" spc="150" noProof="1" dirty="0">
              <a:solidFill>
                <a:srgbClr val="404040"/>
              </a:solidFill>
              <a:latin typeface="微软雅黑" panose="020B0503020204020204" pitchFamily="34" charset="-122"/>
              <a:ea typeface="微软雅黑" panose="020B0503020204020204" pitchFamily="34" charset="-122"/>
              <a:cs typeface="+mn-cs"/>
            </a:endParaRPr>
          </a:p>
        </p:txBody>
      </p:sp>
      <p:sp>
        <p:nvSpPr>
          <p:cNvPr id="113" name="文本框 112"/>
          <p:cNvSpPr txBox="1"/>
          <p:nvPr>
            <p:custDataLst>
              <p:tags r:id="rId26"/>
            </p:custDataLst>
          </p:nvPr>
        </p:nvSpPr>
        <p:spPr>
          <a:xfrm>
            <a:off x="951310" y="2297192"/>
            <a:ext cx="1938338" cy="375047"/>
          </a:xfrm>
          <a:prstGeom prst="rect">
            <a:avLst/>
          </a:prstGeom>
          <a:noFill/>
          <a:ln w="9525">
            <a:noFill/>
          </a:ln>
        </p:spPr>
        <p:txBody>
          <a:bodyPr wrap="square" anchor="t"/>
          <a:p>
            <a:pPr algn="r">
              <a:lnSpc>
                <a:spcPct val="120000"/>
              </a:lnSpc>
              <a:buSzPct val="100000"/>
            </a:pPr>
            <a:r>
              <a:rPr lang="zh-CN" altLang="en-US" sz="1350" spc="150" noProof="1" dirty="0">
                <a:solidFill>
                  <a:srgbClr val="404040"/>
                </a:solidFill>
                <a:latin typeface="微软雅黑" panose="020B0503020204020204" pitchFamily="34" charset="-122"/>
                <a:ea typeface="微软雅黑" panose="020B0503020204020204" pitchFamily="34" charset="-122"/>
                <a:cs typeface="+mn-cs"/>
              </a:rPr>
              <a:t>能熟练地、批判地评价信息</a:t>
            </a:r>
            <a:endParaRPr lang="zh-CN" altLang="en-US" sz="1350" spc="150" noProof="1" dirty="0">
              <a:solidFill>
                <a:srgbClr val="404040"/>
              </a:solidFill>
              <a:latin typeface="微软雅黑" panose="020B0503020204020204" pitchFamily="34" charset="-122"/>
              <a:ea typeface="微软雅黑" panose="020B0503020204020204" pitchFamily="34" charset="-122"/>
              <a:cs typeface="+mn-cs"/>
            </a:endParaRPr>
          </a:p>
        </p:txBody>
      </p:sp>
      <p:grpSp>
        <p:nvGrpSpPr>
          <p:cNvPr id="81961" name="组合 113"/>
          <p:cNvGrpSpPr/>
          <p:nvPr/>
        </p:nvGrpSpPr>
        <p:grpSpPr>
          <a:xfrm>
            <a:off x="4943475" y="2997280"/>
            <a:ext cx="1025129" cy="442913"/>
            <a:chOff x="6355892" y="3991038"/>
            <a:chExt cx="1853781" cy="965758"/>
          </a:xfrm>
        </p:grpSpPr>
        <p:sp>
          <p:nvSpPr>
            <p:cNvPr id="143" name="圆角矩形 142"/>
            <p:cNvSpPr/>
            <p:nvPr>
              <p:custDataLst>
                <p:tags r:id="rId27"/>
              </p:custDataLst>
            </p:nvPr>
          </p:nvSpPr>
          <p:spPr>
            <a:xfrm>
              <a:off x="6572565" y="4099917"/>
              <a:ext cx="1637108" cy="856879"/>
            </a:xfrm>
            <a:prstGeom prst="roundRect">
              <a:avLst>
                <a:gd name="adj" fmla="val 50000"/>
              </a:avLst>
            </a:prstGeom>
            <a:solidFill>
              <a:srgbClr val="0070C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gradFill>
                  <a:gsLst>
                    <a:gs pos="0">
                      <a:srgbClr val="2E82CB">
                        <a:lumMod val="50000"/>
                        <a:lumOff val="50000"/>
                      </a:srgbClr>
                    </a:gs>
                    <a:gs pos="100000">
                      <a:srgbClr val="2E82CB"/>
                    </a:gs>
                  </a:gsLst>
                  <a:lin ang="2700000" scaled="0"/>
                </a:gradFill>
                <a:sym typeface="Arial" panose="020B0604020202020204" pitchFamily="34" charset="0"/>
              </a:endParaRPr>
            </a:p>
          </p:txBody>
        </p:sp>
        <p:sp>
          <p:nvSpPr>
            <p:cNvPr id="144" name="圆角矩形 143"/>
            <p:cNvSpPr/>
            <p:nvPr>
              <p:custDataLst>
                <p:tags r:id="rId28"/>
              </p:custDataLst>
            </p:nvPr>
          </p:nvSpPr>
          <p:spPr>
            <a:xfrm>
              <a:off x="6355892" y="3991038"/>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81964" name="文本框 144"/>
            <p:cNvSpPr txBox="1"/>
            <p:nvPr>
              <p:custDataLst>
                <p:tags r:id="rId29"/>
              </p:custDataLst>
            </p:nvPr>
          </p:nvSpPr>
          <p:spPr>
            <a:xfrm>
              <a:off x="6449164" y="4096312"/>
              <a:ext cx="518091" cy="646331"/>
            </a:xfrm>
            <a:prstGeom prst="rect">
              <a:avLst/>
            </a:prstGeom>
            <a:noFill/>
            <a:ln w="9525">
              <a:noFill/>
            </a:ln>
          </p:spPr>
          <p:txBody>
            <a:bodyPr wrap="none" anchor="t" anchorCtr="0"/>
            <a:p>
              <a:r>
                <a:rPr lang="en-US" altLang="zh-CN" sz="1200">
                  <a:solidFill>
                    <a:srgbClr val="2F75B4"/>
                  </a:solidFill>
                  <a:latin typeface="Arial" panose="020B0604020202020204" pitchFamily="34" charset="0"/>
                  <a:sym typeface="Arial" panose="020B0604020202020204" pitchFamily="34" charset="0"/>
                </a:rPr>
                <a:t>07</a:t>
              </a:r>
              <a:endParaRPr lang="en-US" altLang="zh-CN" sz="1200">
                <a:solidFill>
                  <a:srgbClr val="2F75B4"/>
                </a:solidFill>
                <a:latin typeface="Arial" panose="020B0604020202020204" pitchFamily="34" charset="0"/>
                <a:sym typeface="Arial" panose="020B0604020202020204" pitchFamily="34" charset="0"/>
              </a:endParaRPr>
            </a:p>
          </p:txBody>
        </p:sp>
        <p:grpSp>
          <p:nvGrpSpPr>
            <p:cNvPr id="146" name="组合 145"/>
            <p:cNvGrpSpPr/>
            <p:nvPr/>
          </p:nvGrpSpPr>
          <p:grpSpPr>
            <a:xfrm rot="10800000" flipH="1">
              <a:off x="6989390" y="4226732"/>
              <a:ext cx="260298" cy="385491"/>
              <a:chOff x="3099646" y="1492209"/>
              <a:chExt cx="1496171" cy="2215770"/>
            </a:xfrm>
            <a:solidFill>
              <a:srgbClr val="E7E6E6">
                <a:lumMod val="50000"/>
              </a:srgbClr>
            </a:solidFill>
          </p:grpSpPr>
          <p:grpSp>
            <p:nvGrpSpPr>
              <p:cNvPr id="147" name="组合 146"/>
              <p:cNvGrpSpPr/>
              <p:nvPr/>
            </p:nvGrpSpPr>
            <p:grpSpPr>
              <a:xfrm>
                <a:off x="3099646" y="1492209"/>
                <a:ext cx="1481447" cy="1418552"/>
                <a:chOff x="3099646" y="1492209"/>
                <a:chExt cx="1481447" cy="1418552"/>
              </a:xfrm>
              <a:grpFill/>
            </p:grpSpPr>
            <p:sp>
              <p:nvSpPr>
                <p:cNvPr id="148" name="椭圆 147"/>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149" name="椭圆 148"/>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150" name="椭圆 149"/>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nvGrpSpPr>
              <p:cNvPr id="151" name="组合 150"/>
              <p:cNvGrpSpPr/>
              <p:nvPr/>
            </p:nvGrpSpPr>
            <p:grpSpPr>
              <a:xfrm flipV="1">
                <a:off x="3705997" y="2928381"/>
                <a:ext cx="889820" cy="779598"/>
                <a:chOff x="3691279" y="1544086"/>
                <a:chExt cx="889820" cy="779598"/>
              </a:xfrm>
              <a:grpFill/>
            </p:grpSpPr>
            <p:sp>
              <p:nvSpPr>
                <p:cNvPr id="152" name="椭圆 151"/>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153" name="椭圆 152"/>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sp>
          <p:nvSpPr>
            <p:cNvPr id="154" name="KSO_Shape"/>
            <p:cNvSpPr/>
            <p:nvPr>
              <p:custDataLst>
                <p:tags r:id="rId30"/>
              </p:custDataLst>
            </p:nvPr>
          </p:nvSpPr>
          <p:spPr bwMode="auto">
            <a:xfrm>
              <a:off x="7425951" y="4126609"/>
              <a:ext cx="312393" cy="58573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0070C0"/>
            </a:solidFill>
            <a:ln>
              <a:noFill/>
            </a:ln>
          </p:spPr>
          <p:txBody>
            <a:bodyPr anchor="ctr">
              <a:normAutofit lnSpcReduction="10000"/>
              <a:scene3d>
                <a:camera prst="orthographicFront"/>
                <a:lightRig rig="threePt" dir="t"/>
              </a:scene3d>
              <a:sp3d>
                <a:contourClr>
                  <a:srgbClr val="FFFFFF"/>
                </a:contourClr>
              </a:sp3d>
            </a:bodyPr>
            <a:p>
              <a:pPr algn="ctr" fontAlgn="base">
                <a:defRPr/>
              </a:pPr>
              <a:endParaRPr lang="zh-CN" altLang="en-US" sz="1350" strike="noStrike" noProof="1" dirty="0">
                <a:solidFill>
                  <a:srgbClr val="FFFFFF"/>
                </a:solidFill>
                <a:sym typeface="Arial" panose="020B0604020202020204" pitchFamily="34" charset="0"/>
              </a:endParaRPr>
            </a:p>
          </p:txBody>
        </p:sp>
      </p:grpSp>
      <p:sp>
        <p:nvSpPr>
          <p:cNvPr id="156" name="文本框 155"/>
          <p:cNvSpPr txBox="1"/>
          <p:nvPr>
            <p:custDataLst>
              <p:tags r:id="rId31"/>
            </p:custDataLst>
          </p:nvPr>
        </p:nvSpPr>
        <p:spPr>
          <a:xfrm>
            <a:off x="6100763" y="1519714"/>
            <a:ext cx="2362200" cy="472679"/>
          </a:xfrm>
          <a:prstGeom prst="rect">
            <a:avLst/>
          </a:prstGeom>
          <a:noFill/>
          <a:ln w="9525">
            <a:noFill/>
          </a:ln>
        </p:spPr>
        <p:txBody>
          <a:bodyPr wrap="square" anchor="ctr"/>
          <a:p>
            <a:pPr fontAlgn="ctr">
              <a:lnSpc>
                <a:spcPct val="130000"/>
              </a:lnSpc>
              <a:spcBef>
                <a:spcPts val="1000"/>
              </a:spcBef>
              <a:buSzPct val="100000"/>
            </a:pPr>
            <a:r>
              <a:rPr lang="zh-CN" altLang="en-US" sz="1350" spc="150" noProof="1" dirty="0">
                <a:solidFill>
                  <a:srgbClr val="404040"/>
                </a:solidFill>
                <a:latin typeface="微软雅黑" panose="020B0503020204020204" pitchFamily="34" charset="-122"/>
                <a:ea typeface="微软雅黑" panose="020B0503020204020204" pitchFamily="34" charset="-122"/>
                <a:cs typeface="+mn-cs"/>
              </a:rPr>
              <a:t>能欣赏作品和其他对信息进行创造性表达的内容</a:t>
            </a:r>
            <a:endParaRPr lang="zh-CN" altLang="en-US" sz="1350" spc="150" noProof="1" dirty="0">
              <a:solidFill>
                <a:srgbClr val="404040"/>
              </a:solidFill>
              <a:latin typeface="微软雅黑" panose="020B0503020204020204" pitchFamily="34" charset="-122"/>
              <a:ea typeface="微软雅黑" panose="020B0503020204020204" pitchFamily="34" charset="-122"/>
              <a:cs typeface="+mn-cs"/>
            </a:endParaRPr>
          </a:p>
        </p:txBody>
      </p:sp>
      <p:grpSp>
        <p:nvGrpSpPr>
          <p:cNvPr id="81968" name="组合 73"/>
          <p:cNvGrpSpPr/>
          <p:nvPr/>
        </p:nvGrpSpPr>
        <p:grpSpPr>
          <a:xfrm>
            <a:off x="4939904" y="3684270"/>
            <a:ext cx="1020365" cy="460772"/>
            <a:chOff x="3417114" y="3982091"/>
            <a:chExt cx="1846082" cy="1001836"/>
          </a:xfrm>
        </p:grpSpPr>
        <p:sp>
          <p:nvSpPr>
            <p:cNvPr id="3" name="圆角矩形 2"/>
            <p:cNvSpPr/>
            <p:nvPr>
              <p:custDataLst>
                <p:tags r:id="rId32"/>
              </p:custDataLst>
            </p:nvPr>
          </p:nvSpPr>
          <p:spPr>
            <a:xfrm>
              <a:off x="3626088" y="4127048"/>
              <a:ext cx="1637108" cy="856879"/>
            </a:xfrm>
            <a:prstGeom prst="roundRect">
              <a:avLst>
                <a:gd name="adj" fmla="val 50000"/>
              </a:avLst>
            </a:prstGeom>
            <a:solidFill>
              <a:srgbClr val="00B0F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5" name="圆角矩形 4"/>
            <p:cNvSpPr/>
            <p:nvPr>
              <p:custDataLst>
                <p:tags r:id="rId33"/>
              </p:custDataLst>
            </p:nvPr>
          </p:nvSpPr>
          <p:spPr>
            <a:xfrm>
              <a:off x="3417114" y="39820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81971" name="文本框 49"/>
            <p:cNvSpPr txBox="1"/>
            <p:nvPr>
              <p:custDataLst>
                <p:tags r:id="rId34"/>
              </p:custDataLst>
            </p:nvPr>
          </p:nvSpPr>
          <p:spPr>
            <a:xfrm>
              <a:off x="4400551" y="4087365"/>
              <a:ext cx="518091" cy="646331"/>
            </a:xfrm>
            <a:prstGeom prst="rect">
              <a:avLst/>
            </a:prstGeom>
            <a:noFill/>
            <a:ln w="9525">
              <a:noFill/>
            </a:ln>
          </p:spPr>
          <p:txBody>
            <a:bodyPr wrap="none" anchor="t" anchorCtr="0"/>
            <a:p>
              <a:r>
                <a:rPr lang="en-US" altLang="zh-CN" sz="1200">
                  <a:solidFill>
                    <a:srgbClr val="00B0F0"/>
                  </a:solidFill>
                  <a:latin typeface="Arial" panose="020B0604020202020204" pitchFamily="34" charset="0"/>
                  <a:sym typeface="Arial" panose="020B0604020202020204" pitchFamily="34" charset="0"/>
                </a:rPr>
                <a:t>08</a:t>
              </a:r>
              <a:endParaRPr lang="en-US" altLang="zh-CN" sz="1200">
                <a:solidFill>
                  <a:srgbClr val="00B0F0"/>
                </a:solidFill>
                <a:latin typeface="Arial" panose="020B0604020202020204" pitchFamily="34" charset="0"/>
                <a:sym typeface="Arial" panose="020B0604020202020204" pitchFamily="34" charset="0"/>
              </a:endParaRPr>
            </a:p>
          </p:txBody>
        </p:sp>
        <p:grpSp>
          <p:nvGrpSpPr>
            <p:cNvPr id="7" name="组合 6"/>
            <p:cNvGrpSpPr/>
            <p:nvPr/>
          </p:nvGrpSpPr>
          <p:grpSpPr>
            <a:xfrm rot="10800000" flipH="1">
              <a:off x="4248413" y="4217785"/>
              <a:ext cx="260298" cy="385491"/>
              <a:chOff x="3099646" y="1492209"/>
              <a:chExt cx="1496171" cy="2215770"/>
            </a:xfrm>
            <a:solidFill>
              <a:srgbClr val="E7E6E6">
                <a:lumMod val="50000"/>
              </a:srgbClr>
            </a:solidFill>
          </p:grpSpPr>
          <p:grpSp>
            <p:nvGrpSpPr>
              <p:cNvPr id="8" name="组合 7"/>
              <p:cNvGrpSpPr/>
              <p:nvPr/>
            </p:nvGrpSpPr>
            <p:grpSpPr>
              <a:xfrm>
                <a:off x="3099646" y="1492209"/>
                <a:ext cx="1481447" cy="1418552"/>
                <a:chOff x="3099646" y="1492209"/>
                <a:chExt cx="1481447" cy="1418552"/>
              </a:xfrm>
              <a:grpFill/>
            </p:grpSpPr>
            <p:sp>
              <p:nvSpPr>
                <p:cNvPr id="9" name="椭圆 8"/>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10" name="椭圆 9"/>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11" name="椭圆 10"/>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nvGrpSpPr>
              <p:cNvPr id="12" name="组合 11"/>
              <p:cNvGrpSpPr/>
              <p:nvPr/>
            </p:nvGrpSpPr>
            <p:grpSpPr>
              <a:xfrm flipV="1">
                <a:off x="3705997" y="2928381"/>
                <a:ext cx="889820" cy="779598"/>
                <a:chOff x="3691279" y="1544086"/>
                <a:chExt cx="889820" cy="779598"/>
              </a:xfrm>
              <a:grpFill/>
            </p:grpSpPr>
            <p:sp>
              <p:nvSpPr>
                <p:cNvPr id="13" name="椭圆 12"/>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14" name="椭圆 13"/>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sp>
          <p:nvSpPr>
            <p:cNvPr id="15" name="KSO_Shape"/>
            <p:cNvSpPr/>
            <p:nvPr>
              <p:custDataLst>
                <p:tags r:id="rId35"/>
              </p:custDataLst>
            </p:nvPr>
          </p:nvSpPr>
          <p:spPr bwMode="auto">
            <a:xfrm>
              <a:off x="3647941" y="4196264"/>
              <a:ext cx="536140" cy="42853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00B0F0"/>
            </a:solidFill>
            <a:ln>
              <a:noFill/>
            </a:ln>
          </p:spPr>
          <p:txBody>
            <a:bodyPr anchor="ctr">
              <a:normAutofit fontScale="40000"/>
              <a:scene3d>
                <a:camera prst="orthographicFront"/>
                <a:lightRig rig="threePt" dir="t"/>
              </a:scene3d>
              <a:sp3d>
                <a:contourClr>
                  <a:srgbClr val="FFFFFF"/>
                </a:contourClr>
              </a:sp3d>
            </a:bodyPr>
            <a:p>
              <a:pPr algn="ctr" fontAlgn="base">
                <a:defRPr/>
              </a:pPr>
              <a:endParaRPr lang="zh-CN" altLang="en-US" sz="1350" strike="noStrike" noProof="1">
                <a:solidFill>
                  <a:srgbClr val="FFFFFF"/>
                </a:solidFill>
                <a:sym typeface="Arial" panose="020B0604020202020204" pitchFamily="34" charset="0"/>
              </a:endParaRPr>
            </a:p>
          </p:txBody>
        </p:sp>
      </p:grpSp>
      <p:sp>
        <p:nvSpPr>
          <p:cNvPr id="16" name="文本框 15"/>
          <p:cNvSpPr txBox="1"/>
          <p:nvPr>
            <p:custDataLst>
              <p:tags r:id="rId36"/>
            </p:custDataLst>
          </p:nvPr>
        </p:nvSpPr>
        <p:spPr>
          <a:xfrm>
            <a:off x="6101080" y="3743960"/>
            <a:ext cx="2512060" cy="429895"/>
          </a:xfrm>
          <a:prstGeom prst="rect">
            <a:avLst/>
          </a:prstGeom>
          <a:noFill/>
          <a:ln w="9525">
            <a:noFill/>
          </a:ln>
        </p:spPr>
        <p:txBody>
          <a:bodyPr wrap="square" anchor="ctr"/>
          <a:p>
            <a:pPr fontAlgn="ctr">
              <a:lnSpc>
                <a:spcPct val="130000"/>
              </a:lnSpc>
              <a:spcBef>
                <a:spcPts val="1000"/>
              </a:spcBef>
              <a:buClrTx/>
              <a:buSzTx/>
              <a:buFontTx/>
            </a:pPr>
            <a:r>
              <a:rPr lang="zh-CN" altLang="en-US" sz="1350" spc="150" noProof="1" dirty="0">
                <a:solidFill>
                  <a:srgbClr val="404040"/>
                </a:solidFill>
                <a:latin typeface="微软雅黑" panose="020B0503020204020204" pitchFamily="34" charset="-122"/>
                <a:ea typeface="微软雅黑" panose="020B0503020204020204" pitchFamily="34" charset="-122"/>
                <a:cs typeface="+mn-cs"/>
              </a:rPr>
              <a:t>能履行与信息和信息技术相关的符合伦理道德的行为</a:t>
            </a:r>
            <a:endParaRPr lang="zh-CN" altLang="en-US" sz="1350" spc="150" noProof="1" dirty="0">
              <a:solidFill>
                <a:srgbClr val="404040"/>
              </a:solidFill>
              <a:latin typeface="微软雅黑" panose="020B0503020204020204" pitchFamily="34" charset="-122"/>
              <a:ea typeface="微软雅黑" panose="020B0503020204020204" pitchFamily="34" charset="-122"/>
              <a:cs typeface="+mn-cs"/>
            </a:endParaRPr>
          </a:p>
        </p:txBody>
      </p:sp>
      <p:grpSp>
        <p:nvGrpSpPr>
          <p:cNvPr id="81975" name="组合 42"/>
          <p:cNvGrpSpPr/>
          <p:nvPr/>
        </p:nvGrpSpPr>
        <p:grpSpPr>
          <a:xfrm>
            <a:off x="3039666" y="3721180"/>
            <a:ext cx="998934" cy="460772"/>
            <a:chOff x="3436121" y="2791826"/>
            <a:chExt cx="1808068" cy="1004710"/>
          </a:xfrm>
        </p:grpSpPr>
        <p:sp>
          <p:nvSpPr>
            <p:cNvPr id="18" name="圆角矩形 17"/>
            <p:cNvSpPr/>
            <p:nvPr>
              <p:custDataLst>
                <p:tags r:id="rId37"/>
              </p:custDataLst>
            </p:nvPr>
          </p:nvSpPr>
          <p:spPr>
            <a:xfrm>
              <a:off x="3607081" y="2939657"/>
              <a:ext cx="1637108" cy="856879"/>
            </a:xfrm>
            <a:prstGeom prst="roundRect">
              <a:avLst>
                <a:gd name="adj" fmla="val 50000"/>
              </a:avLst>
            </a:prstGeom>
            <a:solidFill>
              <a:srgbClr val="3DAAD1"/>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19" name="圆角矩形 18"/>
            <p:cNvSpPr/>
            <p:nvPr>
              <p:custDataLst>
                <p:tags r:id="rId38"/>
              </p:custDataLst>
            </p:nvPr>
          </p:nvSpPr>
          <p:spPr>
            <a:xfrm>
              <a:off x="3436121" y="2791826"/>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81978" name="文本框 73"/>
            <p:cNvSpPr txBox="1"/>
            <p:nvPr>
              <p:custDataLst>
                <p:tags r:id="rId39"/>
              </p:custDataLst>
            </p:nvPr>
          </p:nvSpPr>
          <p:spPr>
            <a:xfrm>
              <a:off x="4483520" y="2897100"/>
              <a:ext cx="518091" cy="646331"/>
            </a:xfrm>
            <a:prstGeom prst="rect">
              <a:avLst/>
            </a:prstGeom>
            <a:noFill/>
            <a:ln w="9525">
              <a:noFill/>
            </a:ln>
          </p:spPr>
          <p:txBody>
            <a:bodyPr wrap="none" anchor="t" anchorCtr="0"/>
            <a:p>
              <a:r>
                <a:rPr lang="en-US" altLang="zh-CN" sz="1200">
                  <a:solidFill>
                    <a:srgbClr val="3DAAD1"/>
                  </a:solidFill>
                  <a:latin typeface="Arial" panose="020B0604020202020204" pitchFamily="34" charset="0"/>
                  <a:sym typeface="Arial" panose="020B0604020202020204" pitchFamily="34" charset="0"/>
                </a:rPr>
                <a:t>04</a:t>
              </a:r>
              <a:endParaRPr lang="en-US" altLang="zh-CN" sz="1200">
                <a:solidFill>
                  <a:srgbClr val="3DAAD1"/>
                </a:solidFill>
                <a:latin typeface="Arial" panose="020B0604020202020204" pitchFamily="34" charset="0"/>
                <a:sym typeface="Arial" panose="020B0604020202020204" pitchFamily="34" charset="0"/>
              </a:endParaRPr>
            </a:p>
          </p:txBody>
        </p:sp>
        <p:grpSp>
          <p:nvGrpSpPr>
            <p:cNvPr id="21" name="组合 20"/>
            <p:cNvGrpSpPr/>
            <p:nvPr/>
          </p:nvGrpSpPr>
          <p:grpSpPr>
            <a:xfrm>
              <a:off x="4235502" y="3027520"/>
              <a:ext cx="260298" cy="385491"/>
              <a:chOff x="4235502" y="3027519"/>
              <a:chExt cx="260298" cy="385491"/>
            </a:xfrm>
          </p:grpSpPr>
          <p:grpSp>
            <p:nvGrpSpPr>
              <p:cNvPr id="22" name="组合 21"/>
              <p:cNvGrpSpPr/>
              <p:nvPr/>
            </p:nvGrpSpPr>
            <p:grpSpPr>
              <a:xfrm rot="10800000" flipH="1">
                <a:off x="4235502" y="3166216"/>
                <a:ext cx="257736" cy="246794"/>
                <a:chOff x="3099646" y="1492209"/>
                <a:chExt cx="1481447" cy="1418552"/>
              </a:xfrm>
              <a:solidFill>
                <a:srgbClr val="E7E6E6">
                  <a:lumMod val="50000"/>
                </a:srgbClr>
              </a:solidFill>
            </p:grpSpPr>
            <p:sp>
              <p:nvSpPr>
                <p:cNvPr id="23" name="椭圆 22"/>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24" name="椭圆 23"/>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25" name="椭圆 24"/>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nvGrpSpPr>
              <p:cNvPr id="26" name="组合 25"/>
              <p:cNvGrpSpPr/>
              <p:nvPr/>
            </p:nvGrpSpPr>
            <p:grpSpPr>
              <a:xfrm rot="10800000" flipH="1" flipV="1">
                <a:off x="4340993" y="3027519"/>
                <a:ext cx="154807" cy="135631"/>
                <a:chOff x="3691279" y="1544086"/>
                <a:chExt cx="889820" cy="779598"/>
              </a:xfrm>
              <a:solidFill>
                <a:srgbClr val="E7E6E6">
                  <a:lumMod val="50000"/>
                </a:srgbClr>
              </a:solidFill>
            </p:grpSpPr>
            <p:sp>
              <p:nvSpPr>
                <p:cNvPr id="28" name="椭圆 27"/>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33" name="椭圆 32"/>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sp>
          <p:nvSpPr>
            <p:cNvPr id="35" name="KSO_Shape"/>
            <p:cNvSpPr/>
            <p:nvPr>
              <p:custDataLst>
                <p:tags r:id="rId40"/>
              </p:custDataLst>
            </p:nvPr>
          </p:nvSpPr>
          <p:spPr bwMode="auto">
            <a:xfrm>
              <a:off x="3611051" y="3012124"/>
              <a:ext cx="560021" cy="416282"/>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DAAD1"/>
            </a:solidFill>
            <a:ln>
              <a:noFill/>
            </a:ln>
          </p:spPr>
          <p:txBody>
            <a:bodyPr lIns="51435" tIns="25717" rIns="51435" bIns="405000" anchor="ctr">
              <a:normAutofit fontScale="25000" lnSpcReduction="20000"/>
            </a:bodyPr>
            <a:p>
              <a:pPr fontAlgn="base"/>
              <a:endParaRPr lang="zh-CN" altLang="en-US" sz="1350" strike="noStrike" noProof="1">
                <a:sym typeface="Arial" panose="020B0604020202020204" pitchFamily="34" charset="0"/>
              </a:endParaRPr>
            </a:p>
          </p:txBody>
        </p:sp>
      </p:grpSp>
      <p:sp>
        <p:nvSpPr>
          <p:cNvPr id="36" name="文本框 35"/>
          <p:cNvSpPr txBox="1"/>
          <p:nvPr>
            <p:custDataLst>
              <p:tags r:id="rId41"/>
            </p:custDataLst>
          </p:nvPr>
        </p:nvSpPr>
        <p:spPr>
          <a:xfrm>
            <a:off x="951310" y="3771186"/>
            <a:ext cx="1938338" cy="375047"/>
          </a:xfrm>
          <a:prstGeom prst="rect">
            <a:avLst/>
          </a:prstGeom>
          <a:noFill/>
          <a:ln w="9525">
            <a:noFill/>
          </a:ln>
        </p:spPr>
        <p:txBody>
          <a:bodyPr wrap="square" anchor="t"/>
          <a:p>
            <a:pPr algn="r">
              <a:lnSpc>
                <a:spcPct val="120000"/>
              </a:lnSpc>
              <a:buSzPct val="100000"/>
            </a:pPr>
            <a:r>
              <a:rPr lang="zh-CN" altLang="en-US" sz="1350" spc="150" noProof="1" dirty="0">
                <a:solidFill>
                  <a:srgbClr val="404040"/>
                </a:solidFill>
                <a:latin typeface="微软雅黑" panose="020B0503020204020204" pitchFamily="34" charset="-122"/>
                <a:ea typeface="微软雅黑" panose="020B0503020204020204" pitchFamily="34" charset="-122"/>
                <a:cs typeface="+mn-cs"/>
              </a:rPr>
              <a:t>能探求与个人兴趣有关的信息</a:t>
            </a:r>
            <a:endParaRPr lang="zh-CN" altLang="en-US" sz="1350" spc="150" noProof="1" dirty="0">
              <a:solidFill>
                <a:srgbClr val="404040"/>
              </a:solidFill>
              <a:latin typeface="微软雅黑" panose="020B0503020204020204" pitchFamily="34" charset="-122"/>
              <a:ea typeface="微软雅黑" panose="020B0503020204020204" pitchFamily="34" charset="-122"/>
              <a:cs typeface="+mn-cs"/>
            </a:endParaRPr>
          </a:p>
        </p:txBody>
      </p:sp>
      <p:sp>
        <p:nvSpPr>
          <p:cNvPr id="2" name="矩形 1"/>
          <p:cNvSpPr/>
          <p:nvPr>
            <p:custDataLst>
              <p:tags r:id="rId42"/>
            </p:custDataLst>
          </p:nvPr>
        </p:nvSpPr>
        <p:spPr>
          <a:xfrm>
            <a:off x="0" y="-9525"/>
            <a:ext cx="9144000" cy="583565"/>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6" name="文本框 5"/>
          <p:cNvSpPr txBox="1"/>
          <p:nvPr>
            <p:custDataLst>
              <p:tags r:id="rId43"/>
            </p:custDataLst>
          </p:nvPr>
        </p:nvSpPr>
        <p:spPr>
          <a:xfrm>
            <a:off x="579120" y="104775"/>
            <a:ext cx="4810125" cy="381000"/>
          </a:xfrm>
          <a:prstGeom prst="rect">
            <a:avLst/>
          </a:prstGeom>
          <a:noFill/>
        </p:spPr>
        <p:txBody>
          <a:bodyPr wrap="square" lIns="67500" tIns="35100" rIns="67500" bIns="35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700" b="1" spc="300" dirty="0">
                <a:solidFill>
                  <a:sysClr val="window" lastClr="FFFFFF"/>
                </a:solidFill>
                <a:latin typeface="Arial" panose="020B0604020202020204" pitchFamily="34" charset="0"/>
                <a:sym typeface="+mn-ea"/>
              </a:rPr>
              <a:t>二、信息素养的标准</a:t>
            </a:r>
            <a:endParaRPr lang="zh-CN" altLang="en-US" sz="1700" b="1" spc="300" dirty="0">
              <a:solidFill>
                <a:sysClr val="window" lastClr="FFFFFF"/>
              </a:solidFill>
              <a:latin typeface="Arial" panose="020B0604020202020204" pitchFamily="34" charset="0"/>
              <a:sym typeface="+mn-ea"/>
            </a:endParaRPr>
          </a:p>
        </p:txBody>
      </p:sp>
      <p:grpSp>
        <p:nvGrpSpPr>
          <p:cNvPr id="20" name="组合 42"/>
          <p:cNvGrpSpPr/>
          <p:nvPr/>
        </p:nvGrpSpPr>
        <p:grpSpPr>
          <a:xfrm>
            <a:off x="4868466" y="4417775"/>
            <a:ext cx="998934" cy="460772"/>
            <a:chOff x="3436121" y="2791826"/>
            <a:chExt cx="1808068" cy="1004710"/>
          </a:xfrm>
        </p:grpSpPr>
        <p:sp>
          <p:nvSpPr>
            <p:cNvPr id="39" name="圆角矩形 38"/>
            <p:cNvSpPr/>
            <p:nvPr>
              <p:custDataLst>
                <p:tags r:id="rId44"/>
              </p:custDataLst>
            </p:nvPr>
          </p:nvSpPr>
          <p:spPr>
            <a:xfrm>
              <a:off x="3607081" y="2939657"/>
              <a:ext cx="1637108" cy="856879"/>
            </a:xfrm>
            <a:prstGeom prst="roundRect">
              <a:avLst>
                <a:gd name="adj" fmla="val 50000"/>
              </a:avLst>
            </a:prstGeom>
            <a:solidFill>
              <a:srgbClr val="3DAAD1"/>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42" name="圆角矩形 41"/>
            <p:cNvSpPr/>
            <p:nvPr>
              <p:custDataLst>
                <p:tags r:id="rId45"/>
              </p:custDataLst>
            </p:nvPr>
          </p:nvSpPr>
          <p:spPr>
            <a:xfrm>
              <a:off x="3436121" y="2791826"/>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fontAlgn="base"/>
              <a:endParaRPr lang="zh-CN" altLang="en-US" sz="1350" strike="noStrike" noProof="1">
                <a:sym typeface="Arial" panose="020B0604020202020204" pitchFamily="34" charset="0"/>
              </a:endParaRPr>
            </a:p>
          </p:txBody>
        </p:sp>
        <p:sp>
          <p:nvSpPr>
            <p:cNvPr id="43" name="文本框 73"/>
            <p:cNvSpPr txBox="1"/>
            <p:nvPr>
              <p:custDataLst>
                <p:tags r:id="rId46"/>
              </p:custDataLst>
            </p:nvPr>
          </p:nvSpPr>
          <p:spPr>
            <a:xfrm>
              <a:off x="4483520" y="2897100"/>
              <a:ext cx="518091" cy="646331"/>
            </a:xfrm>
            <a:prstGeom prst="rect">
              <a:avLst/>
            </a:prstGeom>
            <a:noFill/>
            <a:ln w="9525">
              <a:noFill/>
            </a:ln>
          </p:spPr>
          <p:txBody>
            <a:bodyPr wrap="none" anchor="t" anchorCtr="0"/>
            <a:p>
              <a:r>
                <a:rPr lang="en-US" altLang="zh-CN" sz="1200">
                  <a:solidFill>
                    <a:srgbClr val="3DAAD1"/>
                  </a:solidFill>
                  <a:latin typeface="Arial" panose="020B0604020202020204" pitchFamily="34" charset="0"/>
                  <a:sym typeface="Arial" panose="020B0604020202020204" pitchFamily="34" charset="0"/>
                </a:rPr>
                <a:t>09</a:t>
              </a:r>
              <a:endParaRPr lang="en-US" altLang="zh-CN" sz="1200">
                <a:solidFill>
                  <a:srgbClr val="3DAAD1"/>
                </a:solidFill>
                <a:latin typeface="Arial" panose="020B0604020202020204" pitchFamily="34" charset="0"/>
                <a:sym typeface="Arial" panose="020B0604020202020204" pitchFamily="34" charset="0"/>
              </a:endParaRPr>
            </a:p>
          </p:txBody>
        </p:sp>
        <p:grpSp>
          <p:nvGrpSpPr>
            <p:cNvPr id="44" name="组合 43"/>
            <p:cNvGrpSpPr/>
            <p:nvPr/>
          </p:nvGrpSpPr>
          <p:grpSpPr>
            <a:xfrm>
              <a:off x="4235502" y="3027520"/>
              <a:ext cx="260298" cy="385491"/>
              <a:chOff x="4235502" y="3027519"/>
              <a:chExt cx="260298" cy="385491"/>
            </a:xfrm>
          </p:grpSpPr>
          <p:grpSp>
            <p:nvGrpSpPr>
              <p:cNvPr id="45" name="组合 44"/>
              <p:cNvGrpSpPr/>
              <p:nvPr/>
            </p:nvGrpSpPr>
            <p:grpSpPr>
              <a:xfrm rot="10800000" flipH="1">
                <a:off x="4235502" y="3166216"/>
                <a:ext cx="257736" cy="246794"/>
                <a:chOff x="3099646" y="1492209"/>
                <a:chExt cx="1481447" cy="1418552"/>
              </a:xfrm>
              <a:solidFill>
                <a:srgbClr val="E7E6E6">
                  <a:lumMod val="50000"/>
                </a:srgbClr>
              </a:solidFill>
            </p:grpSpPr>
            <p:sp>
              <p:nvSpPr>
                <p:cNvPr id="46" name="椭圆 45"/>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47" name="椭圆 46"/>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48" name="椭圆 47"/>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nvGrpSpPr>
              <p:cNvPr id="49" name="组合 48"/>
              <p:cNvGrpSpPr/>
              <p:nvPr/>
            </p:nvGrpSpPr>
            <p:grpSpPr>
              <a:xfrm rot="10800000" flipH="1" flipV="1">
                <a:off x="4340993" y="3027519"/>
                <a:ext cx="154807" cy="135631"/>
                <a:chOff x="3691279" y="1544086"/>
                <a:chExt cx="889820" cy="779598"/>
              </a:xfrm>
              <a:solidFill>
                <a:srgbClr val="E7E6E6">
                  <a:lumMod val="50000"/>
                </a:srgbClr>
              </a:solidFill>
            </p:grpSpPr>
            <p:sp>
              <p:nvSpPr>
                <p:cNvPr id="50" name="椭圆 49"/>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sp>
              <p:nvSpPr>
                <p:cNvPr id="51" name="椭圆 50"/>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350" strike="noStrike" noProof="1">
                    <a:sym typeface="Arial" panose="020B0604020202020204" pitchFamily="34" charset="0"/>
                  </a:endParaRPr>
                </a:p>
              </p:txBody>
            </p:sp>
          </p:grpSp>
        </p:grpSp>
        <p:sp>
          <p:nvSpPr>
            <p:cNvPr id="55" name="KSO_Shape"/>
            <p:cNvSpPr/>
            <p:nvPr>
              <p:custDataLst>
                <p:tags r:id="rId47"/>
              </p:custDataLst>
            </p:nvPr>
          </p:nvSpPr>
          <p:spPr bwMode="auto">
            <a:xfrm>
              <a:off x="3611051" y="3012124"/>
              <a:ext cx="560021" cy="416282"/>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DAAD1"/>
            </a:solidFill>
            <a:ln>
              <a:noFill/>
            </a:ln>
          </p:spPr>
          <p:txBody>
            <a:bodyPr lIns="51435" tIns="25717" rIns="51435" bIns="405000" anchor="ctr">
              <a:normAutofit fontScale="25000" lnSpcReduction="20000"/>
            </a:bodyPr>
            <a:p>
              <a:pPr fontAlgn="base"/>
              <a:endParaRPr lang="zh-CN" altLang="en-US" sz="1350" strike="noStrike" noProof="1">
                <a:sym typeface="Arial" panose="020B0604020202020204" pitchFamily="34" charset="0"/>
              </a:endParaRPr>
            </a:p>
          </p:txBody>
        </p:sp>
      </p:grpSp>
      <p:sp>
        <p:nvSpPr>
          <p:cNvPr id="56" name="文本框 55"/>
          <p:cNvSpPr txBox="1"/>
          <p:nvPr>
            <p:custDataLst>
              <p:tags r:id="rId48"/>
            </p:custDataLst>
          </p:nvPr>
        </p:nvSpPr>
        <p:spPr>
          <a:xfrm>
            <a:off x="6191250" y="4439920"/>
            <a:ext cx="2512060" cy="429895"/>
          </a:xfrm>
          <a:prstGeom prst="rect">
            <a:avLst/>
          </a:prstGeom>
          <a:noFill/>
          <a:ln w="9525">
            <a:noFill/>
          </a:ln>
        </p:spPr>
        <p:txBody>
          <a:bodyPr wrap="square" anchor="ctr"/>
          <a:p>
            <a:pPr fontAlgn="ctr">
              <a:lnSpc>
                <a:spcPct val="130000"/>
              </a:lnSpc>
              <a:spcBef>
                <a:spcPts val="1000"/>
              </a:spcBef>
              <a:buClrTx/>
              <a:buSzTx/>
              <a:buFontTx/>
            </a:pPr>
            <a:r>
              <a:rPr lang="zh-CN" altLang="en-US" sz="1350" spc="150" noProof="1" dirty="0">
                <a:solidFill>
                  <a:srgbClr val="404040"/>
                </a:solidFill>
                <a:latin typeface="微软雅黑" panose="020B0503020204020204" pitchFamily="34" charset="-122"/>
                <a:ea typeface="微软雅黑" panose="020B0503020204020204" pitchFamily="34" charset="-122"/>
                <a:cs typeface="+mn-cs"/>
              </a:rPr>
              <a:t>能积极参与活动来探求和创建信息。</a:t>
            </a:r>
            <a:endParaRPr lang="zh-CN" altLang="en-US" sz="1350" spc="150" noProof="1" dirty="0">
              <a:solidFill>
                <a:srgbClr val="404040"/>
              </a:solidFill>
              <a:latin typeface="微软雅黑" panose="020B0503020204020204" pitchFamily="34" charset="-122"/>
              <a:ea typeface="微软雅黑" panose="020B0503020204020204" pitchFamily="34" charset="-122"/>
              <a:cs typeface="+mn-cs"/>
            </a:endParaRPr>
          </a:p>
        </p:txBody>
      </p:sp>
    </p:spTree>
    <p:custDataLst>
      <p:tags r:id="rId49"/>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500"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500" fill="hold">
                                          <p:stCondLst>
                                            <p:cond delay="0"/>
                                          </p:stCondLst>
                                        </p:cTn>
                                        <p:tgtEl>
                                          <p:spTgt spid="113"/>
                                        </p:tgtEl>
                                        <p:attrNameLst>
                                          <p:attrName>style.visibility</p:attrName>
                                        </p:attrNameLst>
                                      </p:cBhvr>
                                      <p:to>
                                        <p:strVal val="visible"/>
                                      </p:to>
                                    </p:set>
                                    <p:animEffect transition="in" filter="fade">
                                      <p:cBhvr>
                                        <p:cTn id="11" dur="500"/>
                                        <p:tgtEl>
                                          <p:spTgt spid="1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500" fill="hold">
                                          <p:stCondLst>
                                            <p:cond delay="0"/>
                                          </p:stCondLst>
                                        </p:cTn>
                                        <p:tgtEl>
                                          <p:spTgt spid="105"/>
                                        </p:tgtEl>
                                        <p:attrNameLst>
                                          <p:attrName>style.visibility</p:attrName>
                                        </p:attrNameLst>
                                      </p:cBhvr>
                                      <p:to>
                                        <p:strVal val="visible"/>
                                      </p:to>
                                    </p:set>
                                    <p:animEffect transition="in" filter="fade">
                                      <p:cBhvr>
                                        <p:cTn id="15" dur="500"/>
                                        <p:tgtEl>
                                          <p:spTgt spid="10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500"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500" fill="hold">
                                          <p:stCondLst>
                                            <p:cond delay="0"/>
                                          </p:stCondLst>
                                        </p:cTn>
                                        <p:tgtEl>
                                          <p:spTgt spid="156"/>
                                        </p:tgtEl>
                                        <p:attrNameLst>
                                          <p:attrName>style.visibility</p:attrName>
                                        </p:attrNameLst>
                                      </p:cBhvr>
                                      <p:to>
                                        <p:strVal val="visible"/>
                                      </p:to>
                                    </p:set>
                                    <p:animEffect transition="in" filter="fade">
                                      <p:cBhvr>
                                        <p:cTn id="23" dur="500"/>
                                        <p:tgtEl>
                                          <p:spTgt spid="15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500" fill="hold">
                                          <p:stCondLst>
                                            <p:cond delay="0"/>
                                          </p:stCondLst>
                                        </p:cTn>
                                        <p:tgtEl>
                                          <p:spTgt spid="109"/>
                                        </p:tgtEl>
                                        <p:attrNameLst>
                                          <p:attrName>style.visibility</p:attrName>
                                        </p:attrNameLst>
                                      </p:cBhvr>
                                      <p:to>
                                        <p:strVal val="visible"/>
                                      </p:to>
                                    </p:set>
                                    <p:animEffect transition="in" filter="fade">
                                      <p:cBhvr>
                                        <p:cTn id="27" dur="500"/>
                                        <p:tgtEl>
                                          <p:spTgt spid="10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500" fill="hold">
                                          <p:stCondLst>
                                            <p:cond delay="0"/>
                                          </p:stCondLst>
                                        </p:cTn>
                                        <p:tgtEl>
                                          <p:spTgt spid="111"/>
                                        </p:tgtEl>
                                        <p:attrNameLst>
                                          <p:attrName>style.visibility</p:attrName>
                                        </p:attrNameLst>
                                      </p:cBhvr>
                                      <p:to>
                                        <p:strVal val="visible"/>
                                      </p:to>
                                    </p:set>
                                    <p:animEffect transition="in" filter="fade">
                                      <p:cBhvr>
                                        <p:cTn id="31" dur="500"/>
                                        <p:tgtEl>
                                          <p:spTgt spid="1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500"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500"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P spid="111" grpId="0"/>
      <p:bldP spid="112" grpId="0"/>
      <p:bldP spid="113" grpId="0"/>
      <p:bldP spid="156" grpId="0"/>
      <p:bldP spid="16" grpId="0"/>
      <p:bldP spid="36" grpId="0"/>
      <p:bldP spid="5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MH" val="20161022203400"/>
  <p:tag name="MH_LIBRARY" val="GRAPHIC"/>
  <p:tag name="MH_TYPE" val="Other"/>
  <p:tag name="MH_ORDER" val="1"/>
</p:tagLst>
</file>

<file path=ppt/tags/tag100.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9.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xml><?xml version="1.0" encoding="utf-8"?>
<p:tagLst xmlns:p="http://schemas.openxmlformats.org/presentationml/2006/main">
  <p:tag name="MH" val="20161022192605"/>
  <p:tag name="MH_LIBRARY" val="GRAPHIC"/>
  <p:tag name="MH_TYPE" val="Text"/>
  <p:tag name="MH_ORDER" val="1"/>
</p:tagLst>
</file>

<file path=ppt/tags/tag110.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1.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MH" val="20161022203400"/>
  <p:tag name="MH_LIBRARY" val="GRAPHIC"/>
  <p:tag name="MH_TYPE" val="Other"/>
  <p:tag name="MH_ORDER" val="1"/>
</p:tagLst>
</file>

<file path=ppt/tags/tag120.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21.xml><?xml version="1.0" encoding="utf-8"?>
<p:tagLst xmlns:p="http://schemas.openxmlformats.org/presentationml/2006/main">
  <p:tag name="KSO_WM_UNIT_BLOCK" val="0"/>
  <p:tag name="KSO_WM_UNIT_DEC_AREA_ID" val="ae65eab5f4f6474db60bd97616c5caac"/>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2755_1*i*1"/>
  <p:tag name="KSO_WM_TEMPLATE_CATEGORY" val="diagram"/>
  <p:tag name="KSO_WM_TEMPLATE_INDEX" val="2021275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8f1dda340fd2c9b5892"/>
  <p:tag name="KSO_WM_CHIP_XID" val="5f2298f1dda340fd2c9b5893"/>
  <p:tag name="KSO_WM_UNIT_FILL_FORE_SCHEMECOLOR_INDEX_BRIGHTNESS" val="0"/>
  <p:tag name="KSO_WM_UNIT_FILL_FORE_SCHEMECOLOR_INDEX" val="15"/>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247"/>
  <p:tag name="KSO_WM_TEMPLATE_ASSEMBLE_XID" val="60656f454054ed1e2fb806a5"/>
  <p:tag name="KSO_WM_TEMPLATE_ASSEMBLE_GROUPID" val="60656f454054ed1e2fb806a5"/>
</p:tagLst>
</file>

<file path=ppt/tags/tag122.xml><?xml version="1.0" encoding="utf-8"?>
<p:tagLst xmlns:p="http://schemas.openxmlformats.org/presentationml/2006/main">
  <p:tag name="KSO_WM_UNIT_BLOCK" val="0"/>
  <p:tag name="KSO_WM_UNIT_DEC_AREA_ID" val="d15fdf9f19b547c39c00ee750aa71d31"/>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2755_1*i*2"/>
  <p:tag name="KSO_WM_TEMPLATE_CATEGORY" val="diagram"/>
  <p:tag name="KSO_WM_TEMPLATE_INDEX" val="2021275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2298f1dda340fd2c9b5892"/>
  <p:tag name="KSO_WM_CHIP_XID" val="5f2298f1dda340fd2c9b5893"/>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390"/>
  <p:tag name="KSO_WM_TEMPLATE_ASSEMBLE_XID" val="60656f454054ed1e2fb806a5"/>
  <p:tag name="KSO_WM_TEMPLATE_ASSEMBLE_GROUPID" val="60656f454054ed1e2fb806a5"/>
</p:tagLst>
</file>

<file path=ppt/tags/tag12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755_1*a*1"/>
  <p:tag name="KSO_WM_TEMPLATE_CATEGORY" val="diagram"/>
  <p:tag name="KSO_WM_TEMPLATE_INDEX" val="20212755"/>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72535c0a7c24533b51331613326c81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19e395931e54c20a5e6bd7358252c64"/>
  <p:tag name="KSO_WM_UNIT_SUPPORT_BIG_FONT" val="1"/>
  <p:tag name="KSO_WM_UNIT_TEXT_FILL_FORE_SCHEMECOLOR_INDEX_BRIGHTNESS" val="0"/>
  <p:tag name="KSO_WM_UNIT_TEXT_FILL_FORE_SCHEMECOLOR_INDEX" val="13"/>
  <p:tag name="KSO_WM_UNIT_TEXT_FILL_TYPE" val="1"/>
  <p:tag name="KSO_WM_TEMPLATE_ASSEMBLE_XID" val="60656f454054ed1e2fb806a5"/>
  <p:tag name="KSO_WM_TEMPLATE_ASSEMBLE_GROUPID" val="60656f454054ed1e2fb806a5"/>
</p:tagLst>
</file>

<file path=ppt/tags/tag12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55_1*f*1"/>
  <p:tag name="KSO_WM_TEMPLATE_CATEGORY" val="diagram"/>
  <p:tag name="KSO_WM_TEMPLATE_INDEX" val="20212755"/>
  <p:tag name="KSO_WM_UNIT_LAYERLEVEL" val="1"/>
  <p:tag name="KSO_WM_TAG_VERSION" val="1.0"/>
  <p:tag name="KSO_WM_BEAUTIFY_FLAG" val="#wm#"/>
  <p:tag name="KSO_WM_UNIT_DEFAULT_FONT" val="14;20;2"/>
  <p:tag name="KSO_WM_UNIT_BLOCK" val="0"/>
  <p:tag name="KSO_WM_UNIT_VALUE" val="70"/>
  <p:tag name="KSO_WM_UNIT_SHOW_EDIT_AREA_INDICATION" val="1"/>
  <p:tag name="KSO_WM_CHIP_GROUPID" val="5e6b05596848fb12bee65ac8"/>
  <p:tag name="KSO_WM_CHIP_XID" val="5e6b05596848fb12bee65aca"/>
  <p:tag name="KSO_WM_UNIT_DEC_AREA_ID" val="a4284736ae1245db93b9ebead92003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5f353da578a412dbe80f362bbefae3a"/>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54054ed1e2fb806a5"/>
  <p:tag name="KSO_WM_TEMPLATE_ASSEMBLE_GROUPID" val="60656f454054ed1e2fb806a5"/>
</p:tagLst>
</file>

<file path=ppt/tags/tag125.xml><?xml version="1.0" encoding="utf-8"?>
<p:tagLst xmlns:p="http://schemas.openxmlformats.org/presentationml/2006/main">
  <p:tag name="KSO_WM_BEAUTIFY_FLAG" val="#wm#"/>
  <p:tag name="KSO_WM_TEMPLATE_CATEGORY" val="diagram"/>
  <p:tag name="KSO_WM_TEMPLATE_INDEX" val="20212755"/>
  <p:tag name="KSO_WM_SLIDE_COLORSCHEME_VERSION" val="3.2"/>
  <p:tag name="KSO_WM_SLIDE_ID" val="diagram2021275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00*288"/>
  <p:tag name="KSO_WM_SLIDE_POSITION" val="0*126"/>
  <p:tag name="KSO_WM_DIAGRAM_GROUP_CODE" val="l1-1"/>
  <p:tag name="KSO_WM_SLIDE_DIAGTYPE" val="l"/>
  <p:tag name="KSO_WM_TAG_VERSION" val="1.0"/>
  <p:tag name="KSO_WM_SLIDE_LAYOUT" val="a_f"/>
  <p:tag name="KSO_WM_SLIDE_LAYOUT_CNT" val="1_1"/>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picture_toward&quot;:0,&quot;picture_dockside&quot;:[],&quot;fill_id&quot;:&quot;16e2242bd0014a3cbecbb008fcc22690&quot;,&quot;fill_align&quot;:&quot;cm&quot;,&quot;chip_types&quot;:[&quot;text&quot;,&quot;header&quot;]},{&quot;text_align&quot;:&quot;lm&quot;,&quot;text_direction&quot;:&quot;horizontal&quot;,&quot;support_big_font&quot;:true,&quot;picture_toward&quot;:0,&quot;picture_dockside&quot;:[],&quot;fill_id&quot;:&quot;a0ace50ddfc340b79efa6c32e142e016&quot;,&quot;fill_align&quot;:&quot;cm&quot;,&quot;chip_types&quot;:[&quot;text&quot;,&quot;picture&quot;,&quot;chart&quot;,&quot;table&quot;]}]]"/>
  <p:tag name="KSO_WM_SLIDE_LAYOUT_INFO" val="{&quot;direction&quot;:1,&quot;id&quot;:&quot;2021-04-01T15:36:57&quot;,&quot;maxSize&quot;:{&quot;size1&quot;:36.200000000000003},&quot;minSize&quot;:{&quot;size1&quot;:36.200000000000003},&quot;normalSize&quot;:{&quot;size1&quot;:36.200000000000003},&quot;subLayout&quot;:[{&quot;id&quot;:&quot;2021-04-01T15:36:57&quot;,&quot;margin&quot;:{&quot;bottom&quot;:5.9270000457763672,&quot;left&quot;:2.1170001029968262,&quot;right&quot;:2.0899999141693115,&quot;top&quot;:5.9270000457763672},&quot;type&quot;:0},{&quot;id&quot;:&quot;2021-04-01T15:36:57&quot;,&quot;margin&quot;:{&quot;bottom&quot;:5.9270000457763672,&quot;left&quot;:2.1170001029968262,&quot;right&quot;:4.2329998016357422,&quot;top&quot;:5.9270000457763672},&quot;type&quot;:0}],&quot;type&quot;:0}"/>
  <p:tag name="KSO_WM_CHIP_XID" val="5f2298f1dda340fd2c9b5893"/>
  <p:tag name="KSO_WM_CHIP_DECFILLPROP" val="[]"/>
  <p:tag name="KSO_WM_CHIP_GROUPID" val="5f2298f1dda340fd2c9b5892"/>
  <p:tag name="KSO_WM_SLIDE_BK_DARK_LIGHT" val="2"/>
  <p:tag name="KSO_WM_SLIDE_BACKGROUND_TYPE" val="general"/>
  <p:tag name="KSO_WM_SLIDE_SUPPORT_FEATURE_TYPE" val="0"/>
  <p:tag name="KSO_WM_TEMPLATE_ASSEMBLE_XID" val="60656f454054ed1e2fb806a5"/>
  <p:tag name="KSO_WM_TEMPLATE_ASSEMBLE_GROUPID" val="60656f454054ed1e2fb806a5"/>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MH" val="20161022192605"/>
  <p:tag name="MH_LIBRARY" val="GRAPHIC"/>
  <p:tag name="MH_TYPE" val="Text"/>
  <p:tag name="MH_ORDER" val="1"/>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39.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4.xml><?xml version="1.0" encoding="utf-8"?>
<p:tagLst xmlns:p="http://schemas.openxmlformats.org/presentationml/2006/main">
  <p:tag name="MH" val="20161022203400"/>
  <p:tag name="MH_LIBRARY" val="GRAPHIC"/>
  <p:tag name="MH_TYPE" val="Other"/>
  <p:tag name="MH_ORDER" val="1"/>
</p:tagLst>
</file>

<file path=ppt/tags/tag140.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45.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146.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147.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148.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149.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15.xml><?xml version="1.0" encoding="utf-8"?>
<p:tagLst xmlns:p="http://schemas.openxmlformats.org/presentationml/2006/main">
  <p:tag name="MH" val="20161022192605"/>
  <p:tag name="MH_LIBRARY" val="GRAPHIC"/>
  <p:tag name="MH_TYPE" val="Text"/>
  <p:tag name="MH_ORDER" val="1"/>
</p:tagLst>
</file>

<file path=ppt/tags/tag150.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151.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152.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153.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154.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155.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156.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157.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158.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159.xml><?xml version="1.0" encoding="utf-8"?>
<p:tagLst xmlns:p="http://schemas.openxmlformats.org/presentationml/2006/main">
  <p:tag name="KSO_WM_TAG_VERSION" val="1.0"/>
  <p:tag name="KSO_WM_TEMPLATE_CATEGORY" val="diagram"/>
  <p:tag name="KSO_WM_TEMPLATE_INDEX" val="782"/>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MH" val="20161022204343"/>
  <p:tag name="MH_LIBRARY" val="GRAPHIC"/>
  <p:tag name="MH_ORDER" val="标题 5"/>
</p:tagLst>
</file>

<file path=ppt/tags/tag160.xml><?xml version="1.0" encoding="utf-8"?>
<p:tagLst xmlns:p="http://schemas.openxmlformats.org/presentationml/2006/main">
  <p:tag name="KSO_WM_TAG_VERSION" val="1.0"/>
  <p:tag name="KSO_WM_TEMPLATE_CATEGORY" val="diagram"/>
  <p:tag name="KSO_WM_TEMPLATE_INDEX" val="782"/>
  <p:tag name="KSO_WM_UNIT_TYPE" val="l_i"/>
  <p:tag name="KSO_WM_UNIT_INDEX" val="1_2"/>
  <p:tag name="KSO_WM_UNIT_ID" val="258*l_i*1_2"/>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TAG_VERSION" val="1.0"/>
  <p:tag name="KSO_WM_TEMPLATE_CATEGORY" val="diagram"/>
  <p:tag name="KSO_WM_TEMPLATE_INDEX" val="782"/>
  <p:tag name="KSO_WM_UNIT_TYPE" val="l_i"/>
  <p:tag name="KSO_WM_UNIT_INDEX" val="1_3"/>
  <p:tag name="KSO_WM_UNIT_ID" val="258*l_i*1_3"/>
  <p:tag name="KSO_WM_UNIT_CLEAR" val="1"/>
  <p:tag name="KSO_WM_UNIT_LAYERLEVEL" val="1_1"/>
  <p:tag name="KSO_WM_BEAUTIFY_FLAG" val="#wm#"/>
  <p:tag name="KSO_WM_DIAGRAM_GROUP_CODE" val="l1-1"/>
  <p:tag name="KSO_WM_UNIT_TEXT_FILL_FORE_SCHEMECOLOR_INDEX" val="5"/>
  <p:tag name="KSO_WM_UNIT_TEXT_FILL_TYPE" val="1"/>
  <p:tag name="KSO_WM_UNIT_USESOURCEFORMAT_APPLY" val="1"/>
</p:tagLst>
</file>

<file path=ppt/tags/tag162.xml><?xml version="1.0" encoding="utf-8"?>
<p:tagLst xmlns:p="http://schemas.openxmlformats.org/presentationml/2006/main">
  <p:tag name="KSO_WM_TAG_VERSION" val="1.0"/>
  <p:tag name="KSO_WM_TEMPLATE_CATEGORY" val="diagram"/>
  <p:tag name="KSO_WM_TEMPLATE_INDEX" val="782"/>
  <p:tag name="KSO_WM_UNIT_TYPE" val="l_i"/>
  <p:tag name="KSO_WM_UNIT_INDEX" val="1_4"/>
  <p:tag name="KSO_WM_UNIT_ID" val="258*l_i*1_4"/>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TAG_VERSION" val="1.0"/>
  <p:tag name="KSO_WM_TEMPLATE_CATEGORY" val="diagram"/>
  <p:tag name="KSO_WM_TEMPLATE_INDEX" val="782"/>
  <p:tag name="KSO_WM_UNIT_TYPE" val="l_i"/>
  <p:tag name="KSO_WM_UNIT_INDEX" val="1_19"/>
  <p:tag name="KSO_WM_UNIT_ID" val="258*l_i*1_19"/>
  <p:tag name="KSO_WM_UNIT_CLEAR" val="1"/>
  <p:tag name="KSO_WM_UNIT_LAYERLEVEL" val="1_1"/>
  <p:tag name="KSO_WM_BEAUTIFY_FLAG" val="#wm#"/>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TAG_VERSION" val="1.0"/>
  <p:tag name="KSO_WM_TEMPLATE_CATEGORY" val="diagram"/>
  <p:tag name="KSO_WM_TEMPLATE_INDEX" val="782"/>
  <p:tag name="KSO_WM_UNIT_TYPE" val="l_i"/>
  <p:tag name="KSO_WM_UNIT_INDEX" val="1_20"/>
  <p:tag name="KSO_WM_UNIT_ID" val="258*l_i*1_20"/>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TAG_VERSION" val="1.0"/>
  <p:tag name="KSO_WM_TEMPLATE_CATEGORY" val="diagram"/>
  <p:tag name="KSO_WM_TEMPLATE_INDEX" val="782"/>
  <p:tag name="KSO_WM_UNIT_TYPE" val="l_i"/>
  <p:tag name="KSO_WM_UNIT_INDEX" val="1_21"/>
  <p:tag name="KSO_WM_UNIT_ID" val="258*l_i*1_21"/>
  <p:tag name="KSO_WM_UNIT_CLEAR" val="1"/>
  <p:tag name="KSO_WM_UNIT_LAYERLEVEL" val="1_1"/>
  <p:tag name="KSO_WM_BEAUTIFY_FLAG" val="#wm#"/>
  <p:tag name="KSO_WM_DIAGRAM_GROUP_CODE" val="l1-1"/>
  <p:tag name="KSO_WM_UNIT_TEXT_FILL_FORE_SCHEMECOLOR_INDEX" val="7"/>
  <p:tag name="KSO_WM_UNIT_TEXT_FILL_TYPE" val="1"/>
  <p:tag name="KSO_WM_UNIT_USESOURCEFORMAT_APPLY" val="1"/>
</p:tagLst>
</file>

<file path=ppt/tags/tag166.xml><?xml version="1.0" encoding="utf-8"?>
<p:tagLst xmlns:p="http://schemas.openxmlformats.org/presentationml/2006/main">
  <p:tag name="KSO_WM_TAG_VERSION" val="1.0"/>
  <p:tag name="KSO_WM_TEMPLATE_CATEGORY" val="diagram"/>
  <p:tag name="KSO_WM_TEMPLATE_INDEX" val="782"/>
  <p:tag name="KSO_WM_UNIT_TYPE" val="l_i"/>
  <p:tag name="KSO_WM_UNIT_INDEX" val="1_27"/>
  <p:tag name="KSO_WM_UNIT_ID" val="258*l_i*1_27"/>
  <p:tag name="KSO_WM_UNIT_CLEAR" val="1"/>
  <p:tag name="KSO_WM_UNIT_LAYERLEVEL" val="1_1"/>
  <p:tag name="KSO_WM_BEAUTIFY_FLAG" val="#wm#"/>
  <p:tag name="KSO_WM_DIAGRAM_GROUP_CODE" val="l1-1"/>
  <p:tag name="KSO_WM_UNIT_FILL_FORE_SCHEMECOLOR_INDEX" val="7"/>
  <p:tag name="KSO_WM_UNIT_FILL_TYPE" val="1"/>
  <p:tag name="KSO_WM_UNIT_USESOURCEFORMAT_APPLY" val="1"/>
</p:tagLst>
</file>

<file path=ppt/tags/tag167.xml><?xml version="1.0" encoding="utf-8"?>
<p:tagLst xmlns:p="http://schemas.openxmlformats.org/presentationml/2006/main">
  <p:tag name="KSO_WM_TAG_VERSION" val="1.0"/>
  <p:tag name="KSO_WM_TEMPLATE_CATEGORY" val="diagram"/>
  <p:tag name="KSO_WM_TEMPLATE_INDEX" val="782"/>
  <p:tag name="KSO_WM_UNIT_TYPE" val="l_i"/>
  <p:tag name="KSO_WM_UNIT_INDEX" val="1_28"/>
  <p:tag name="KSO_WM_UNIT_ID" val="258*l_i*1_28"/>
  <p:tag name="KSO_WM_UNIT_CLEAR" val="1"/>
  <p:tag name="KSO_WM_UNIT_LAYERLEVEL" val="1_1"/>
  <p:tag name="KSO_WM_BEAUTIFY_FLAG" val="#wm#"/>
  <p:tag name="KSO_WM_DIAGRAM_GROUP_CODE" val="l1-1"/>
  <p:tag name="KSO_WM_UNIT_FILL_FORE_SCHEMECOLOR_INDEX" val="8"/>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168.xml><?xml version="1.0" encoding="utf-8"?>
<p:tagLst xmlns:p="http://schemas.openxmlformats.org/presentationml/2006/main">
  <p:tag name="KSO_WM_TAG_VERSION" val="1.0"/>
  <p:tag name="KSO_WM_TEMPLATE_CATEGORY" val="diagram"/>
  <p:tag name="KSO_WM_TEMPLATE_INDEX" val="782"/>
  <p:tag name="KSO_WM_UNIT_TYPE" val="l_i"/>
  <p:tag name="KSO_WM_UNIT_INDEX" val="1_29"/>
  <p:tag name="KSO_WM_UNIT_ID" val="258*l_i*1_29"/>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TAG_VERSION" val="1.0"/>
  <p:tag name="KSO_WM_TEMPLATE_CATEGORY" val="diagram"/>
  <p:tag name="KSO_WM_TEMPLATE_INDEX" val="782"/>
  <p:tag name="KSO_WM_UNIT_TYPE" val="l_i"/>
  <p:tag name="KSO_WM_UNIT_INDEX" val="1_30"/>
  <p:tag name="KSO_WM_UNIT_ID" val="258*l_i*1_30"/>
  <p:tag name="KSO_WM_UNIT_CLEAR" val="1"/>
  <p:tag name="KSO_WM_UNIT_LAYERLEVEL" val="1_1"/>
  <p:tag name="KSO_WM_BEAUTIFY_FLAG" val="#wm#"/>
  <p:tag name="KSO_WM_DIAGRAM_GROUP_CODE" val="l1-1"/>
  <p:tag name="KSO_WM_UNIT_TEXT_FILL_FORE_SCHEMECOLOR_INDEX" val="8"/>
  <p:tag name="KSO_WM_UNIT_TEXT_FILL_TYPE" val="1"/>
  <p:tag name="KSO_WM_UNIT_USESOURCEFORMAT_APPLY" val="1"/>
</p:tagLst>
</file>

<file path=ppt/tags/tag17.xml><?xml version="1.0" encoding="utf-8"?>
<p:tagLst xmlns:p="http://schemas.openxmlformats.org/presentationml/2006/main">
  <p:tag name="MH" val="20161022204343"/>
  <p:tag name="MH_LIBRARY" val="GRAPHIC"/>
  <p:tag name="MH_ORDER" val="文本占位符 6"/>
</p:tagLst>
</file>

<file path=ppt/tags/tag170.xml><?xml version="1.0" encoding="utf-8"?>
<p:tagLst xmlns:p="http://schemas.openxmlformats.org/presentationml/2006/main">
  <p:tag name="KSO_WM_TAG_VERSION" val="1.0"/>
  <p:tag name="KSO_WM_TEMPLATE_CATEGORY" val="diagram"/>
  <p:tag name="KSO_WM_TEMPLATE_INDEX" val="782"/>
  <p:tag name="KSO_WM_UNIT_TYPE" val="l_i"/>
  <p:tag name="KSO_WM_UNIT_INDEX" val="1_36"/>
  <p:tag name="KSO_WM_UNIT_ID" val="258*l_i*1_36"/>
  <p:tag name="KSO_WM_UNIT_CLEAR" val="1"/>
  <p:tag name="KSO_WM_UNIT_LAYERLEVEL" val="1_1"/>
  <p:tag name="KSO_WM_BEAUTIFY_FLAG" val="#wm#"/>
  <p:tag name="KSO_WM_DIAGRAM_GROUP_CODE" val="l1-1"/>
  <p:tag name="KSO_WM_UNIT_FILL_FORE_SCHEMECOLOR_INDEX" val="8"/>
  <p:tag name="KSO_WM_UNIT_FILL_TYPE" val="1"/>
  <p:tag name="KSO_WM_UNIT_USESOURCEFORMAT_APPLY" val="1"/>
</p:tagLst>
</file>

<file path=ppt/tags/tag171.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4_1"/>
  <p:tag name="KSO_WM_UNIT_ID" val="258*l_h_f*1_4_1"/>
  <p:tag name="KSO_WM_UNIT_CLEAR" val="1"/>
  <p:tag name="KSO_WM_UNIT_LAYERLEVEL" val="1_1_1"/>
  <p:tag name="KSO_WM_UNIT_VALUE" val="21"/>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TAG_VERSION" val="1.0"/>
  <p:tag name="KSO_WM_TEMPLATE_CATEGORY" val="diagram"/>
  <p:tag name="KSO_WM_TEMPLATE_INDEX" val="782"/>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5.xml><?xml version="1.0" encoding="utf-8"?>
<p:tagLst xmlns:p="http://schemas.openxmlformats.org/presentationml/2006/main">
  <p:tag name="KSO_WM_TAG_VERSION" val="1.0"/>
  <p:tag name="KSO_WM_TEMPLATE_CATEGORY" val="diagram"/>
  <p:tag name="KSO_WM_TEMPLATE_INDEX" val="782"/>
  <p:tag name="KSO_WM_UNIT_TYPE" val="l_i"/>
  <p:tag name="KSO_WM_UNIT_INDEX" val="1_2"/>
  <p:tag name="KSO_WM_UNIT_ID" val="258*l_i*1_2"/>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76.xml><?xml version="1.0" encoding="utf-8"?>
<p:tagLst xmlns:p="http://schemas.openxmlformats.org/presentationml/2006/main">
  <p:tag name="KSO_WM_TAG_VERSION" val="1.0"/>
  <p:tag name="KSO_WM_TEMPLATE_CATEGORY" val="diagram"/>
  <p:tag name="KSO_WM_TEMPLATE_INDEX" val="782"/>
  <p:tag name="KSO_WM_UNIT_TYPE" val="l_i"/>
  <p:tag name="KSO_WM_UNIT_INDEX" val="1_3"/>
  <p:tag name="KSO_WM_UNIT_ID" val="258*l_i*1_3"/>
  <p:tag name="KSO_WM_UNIT_CLEAR" val="1"/>
  <p:tag name="KSO_WM_UNIT_LAYERLEVEL" val="1_1"/>
  <p:tag name="KSO_WM_BEAUTIFY_FLAG" val="#wm#"/>
  <p:tag name="KSO_WM_DIAGRAM_GROUP_CODE" val="l1-1"/>
  <p:tag name="KSO_WM_UNIT_TEXT_FILL_FORE_SCHEMECOLOR_INDEX" val="5"/>
  <p:tag name="KSO_WM_UNIT_TEXT_FILL_TYPE" val="1"/>
  <p:tag name="KSO_WM_UNIT_USESOURCEFORMAT_APPLY" val="1"/>
</p:tagLst>
</file>

<file path=ppt/tags/tag177.xml><?xml version="1.0" encoding="utf-8"?>
<p:tagLst xmlns:p="http://schemas.openxmlformats.org/presentationml/2006/main">
  <p:tag name="KSO_WM_TAG_VERSION" val="1.0"/>
  <p:tag name="KSO_WM_TEMPLATE_CATEGORY" val="diagram"/>
  <p:tag name="KSO_WM_TEMPLATE_INDEX" val="782"/>
  <p:tag name="KSO_WM_UNIT_TYPE" val="l_i"/>
  <p:tag name="KSO_WM_UNIT_INDEX" val="1_4"/>
  <p:tag name="KSO_WM_UNIT_ID" val="258*l_i*1_4"/>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TAG_VERSION" val="1.0"/>
  <p:tag name="KSO_WM_TEMPLATE_CATEGORY" val="diagram"/>
  <p:tag name="KSO_WM_TEMPLATE_INDEX" val="782"/>
  <p:tag name="KSO_WM_UNIT_TYPE" val="l_i"/>
  <p:tag name="KSO_WM_UNIT_INDEX" val="1_10"/>
  <p:tag name="KSO_WM_UNIT_ID" val="258*l_i*1_10"/>
  <p:tag name="KSO_WM_UNIT_CLEAR" val="1"/>
  <p:tag name="KSO_WM_UNIT_LAYERLEVEL" val="1_1"/>
  <p:tag name="KSO_WM_BEAUTIFY_FLAG" val="#wm#"/>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TAG_VERSION" val="1.0"/>
  <p:tag name="KSO_WM_TEMPLATE_CATEGORY" val="diagram"/>
  <p:tag name="KSO_WM_TEMPLATE_INDEX" val="782"/>
  <p:tag name="KSO_WM_UNIT_TYPE" val="l_i"/>
  <p:tag name="KSO_WM_UNIT_INDEX" val="1_11"/>
  <p:tag name="KSO_WM_UNIT_ID" val="258*l_i*1_11"/>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180.xml><?xml version="1.0" encoding="utf-8"?>
<p:tagLst xmlns:p="http://schemas.openxmlformats.org/presentationml/2006/main">
  <p:tag name="KSO_WM_TAG_VERSION" val="1.0"/>
  <p:tag name="KSO_WM_TEMPLATE_CATEGORY" val="diagram"/>
  <p:tag name="KSO_WM_TEMPLATE_INDEX" val="782"/>
  <p:tag name="KSO_WM_UNIT_TYPE" val="l_i"/>
  <p:tag name="KSO_WM_UNIT_INDEX" val="1_12"/>
  <p:tag name="KSO_WM_UNIT_ID" val="258*l_i*1_12"/>
  <p:tag name="KSO_WM_UNIT_CLEAR" val="1"/>
  <p:tag name="KSO_WM_UNIT_LAYERLEVEL" val="1_1"/>
  <p:tag name="KSO_WM_BEAUTIFY_FLAG" val="#wm#"/>
  <p:tag name="KSO_WM_DIAGRAM_GROUP_CODE" val="l1-1"/>
  <p:tag name="KSO_WM_UNIT_TEXT_FILL_FORE_SCHEMECOLOR_INDEX" val="6"/>
  <p:tag name="KSO_WM_UNIT_TEXT_FILL_TYPE" val="1"/>
  <p:tag name="KSO_WM_UNIT_USESOURCEFORMAT_APPLY" val="1"/>
</p:tagLst>
</file>

<file path=ppt/tags/tag181.xml><?xml version="1.0" encoding="utf-8"?>
<p:tagLst xmlns:p="http://schemas.openxmlformats.org/presentationml/2006/main">
  <p:tag name="KSO_WM_TAG_VERSION" val="1.0"/>
  <p:tag name="KSO_WM_TEMPLATE_CATEGORY" val="diagram"/>
  <p:tag name="KSO_WM_TEMPLATE_INDEX" val="782"/>
  <p:tag name="KSO_WM_UNIT_TYPE" val="l_i"/>
  <p:tag name="KSO_WM_UNIT_INDEX" val="1_18"/>
  <p:tag name="KSO_WM_UNIT_ID" val="258*l_i*1_18"/>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TAG_VERSION" val="1.0"/>
  <p:tag name="KSO_WM_TEMPLATE_CATEGORY" val="diagram"/>
  <p:tag name="KSO_WM_TEMPLATE_INDEX" val="782"/>
  <p:tag name="KSO_WM_UNIT_TYPE" val="l_i"/>
  <p:tag name="KSO_WM_UNIT_INDEX" val="1_28"/>
  <p:tag name="KSO_WM_UNIT_ID" val="258*l_i*1_28"/>
  <p:tag name="KSO_WM_UNIT_CLEAR" val="1"/>
  <p:tag name="KSO_WM_UNIT_LAYERLEVEL" val="1_1"/>
  <p:tag name="KSO_WM_BEAUTIFY_FLAG" val="#wm#"/>
  <p:tag name="KSO_WM_DIAGRAM_GROUP_CODE" val="l1-1"/>
  <p:tag name="KSO_WM_UNIT_FILL_FORE_SCHEMECOLOR_INDEX" val="8"/>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185.xml><?xml version="1.0" encoding="utf-8"?>
<p:tagLst xmlns:p="http://schemas.openxmlformats.org/presentationml/2006/main">
  <p:tag name="KSO_WM_TAG_VERSION" val="1.0"/>
  <p:tag name="KSO_WM_TEMPLATE_CATEGORY" val="diagram"/>
  <p:tag name="KSO_WM_TEMPLATE_INDEX" val="782"/>
  <p:tag name="KSO_WM_UNIT_TYPE" val="l_i"/>
  <p:tag name="KSO_WM_UNIT_INDEX" val="1_29"/>
  <p:tag name="KSO_WM_UNIT_ID" val="258*l_i*1_29"/>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TAG_VERSION" val="1.0"/>
  <p:tag name="KSO_WM_TEMPLATE_CATEGORY" val="diagram"/>
  <p:tag name="KSO_WM_TEMPLATE_INDEX" val="782"/>
  <p:tag name="KSO_WM_UNIT_TYPE" val="l_i"/>
  <p:tag name="KSO_WM_UNIT_INDEX" val="1_30"/>
  <p:tag name="KSO_WM_UNIT_ID" val="258*l_i*1_30"/>
  <p:tag name="KSO_WM_UNIT_CLEAR" val="1"/>
  <p:tag name="KSO_WM_UNIT_LAYERLEVEL" val="1_1"/>
  <p:tag name="KSO_WM_BEAUTIFY_FLAG" val="#wm#"/>
  <p:tag name="KSO_WM_DIAGRAM_GROUP_CODE" val="l1-1"/>
  <p:tag name="KSO_WM_UNIT_TEXT_FILL_FORE_SCHEMECOLOR_INDEX" val="8"/>
  <p:tag name="KSO_WM_UNIT_TEXT_FILL_TYPE" val="1"/>
  <p:tag name="KSO_WM_UNIT_USESOURCEFORMAT_APPLY" val="1"/>
</p:tagLst>
</file>

<file path=ppt/tags/tag187.xml><?xml version="1.0" encoding="utf-8"?>
<p:tagLst xmlns:p="http://schemas.openxmlformats.org/presentationml/2006/main">
  <p:tag name="KSO_WM_TAG_VERSION" val="1.0"/>
  <p:tag name="KSO_WM_TEMPLATE_CATEGORY" val="diagram"/>
  <p:tag name="KSO_WM_TEMPLATE_INDEX" val="782"/>
  <p:tag name="KSO_WM_UNIT_TYPE" val="l_i"/>
  <p:tag name="KSO_WM_UNIT_INDEX" val="1_36"/>
  <p:tag name="KSO_WM_UNIT_ID" val="258*l_i*1_36"/>
  <p:tag name="KSO_WM_UNIT_CLEAR" val="1"/>
  <p:tag name="KSO_WM_UNIT_LAYERLEVEL" val="1_1"/>
  <p:tag name="KSO_WM_BEAUTIFY_FLAG" val="#wm#"/>
  <p:tag name="KSO_WM_DIAGRAM_GROUP_CODE" val="l1-1"/>
  <p:tag name="KSO_WM_UNIT_FILL_FORE_SCHEMECOLOR_INDEX" val="8"/>
  <p:tag name="KSO_WM_UNIT_FILL_TYPE" val="1"/>
  <p:tag name="KSO_WM_UNIT_USESOURCEFORMAT_APPLY" val="1"/>
</p:tagLst>
</file>

<file path=ppt/tags/tag188.xml><?xml version="1.0" encoding="utf-8"?>
<p:tagLst xmlns:p="http://schemas.openxmlformats.org/presentationml/2006/main">
  <p:tag name="KSO_WM_TAG_VERSION" val="1.0"/>
  <p:tag name="KSO_WM_TEMPLATE_CATEGORY" val="diagram"/>
  <p:tag name="KSO_WM_TEMPLATE_INDEX" val="782"/>
  <p:tag name="KSO_WM_UNIT_TYPE" val="l_h_f"/>
  <p:tag name="KSO_WM_UNIT_INDEX" val="1_4_1"/>
  <p:tag name="KSO_WM_UNIT_ID" val="258*l_h_f*1_4_1"/>
  <p:tag name="KSO_WM_UNIT_CLEAR" val="1"/>
  <p:tag name="KSO_WM_UNIT_LAYERLEVEL" val="1_1_1"/>
  <p:tag name="KSO_WM_UNIT_VALUE" val="21"/>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TAG_VERSION" val="1.0"/>
  <p:tag name="KSO_WM_TEMPLATE_CATEGORY" val="diagram"/>
  <p:tag name="KSO_WM_TEMPLATE_INDEX" val="782"/>
  <p:tag name="KSO_WM_UNIT_TYPE" val="l_i"/>
  <p:tag name="KSO_WM_UNIT_INDEX" val="1_19"/>
  <p:tag name="KSO_WM_UNIT_ID" val="258*l_i*1_19"/>
  <p:tag name="KSO_WM_UNIT_CLEAR" val="1"/>
  <p:tag name="KSO_WM_UNIT_LAYERLEVEL" val="1_1"/>
  <p:tag name="KSO_WM_BEAUTIFY_FLAG" val="#wm#"/>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190.xml><?xml version="1.0" encoding="utf-8"?>
<p:tagLst xmlns:p="http://schemas.openxmlformats.org/presentationml/2006/main">
  <p:tag name="KSO_WM_TAG_VERSION" val="1.0"/>
  <p:tag name="KSO_WM_TEMPLATE_CATEGORY" val="diagram"/>
  <p:tag name="KSO_WM_TEMPLATE_INDEX" val="782"/>
  <p:tag name="KSO_WM_UNIT_TYPE" val="l_i"/>
  <p:tag name="KSO_WM_UNIT_INDEX" val="1_20"/>
  <p:tag name="KSO_WM_UNIT_ID" val="258*l_i*1_20"/>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TAG_VERSION" val="1.0"/>
  <p:tag name="KSO_WM_TEMPLATE_CATEGORY" val="diagram"/>
  <p:tag name="KSO_WM_TEMPLATE_INDEX" val="782"/>
  <p:tag name="KSO_WM_UNIT_TYPE" val="l_i"/>
  <p:tag name="KSO_WM_UNIT_INDEX" val="1_21"/>
  <p:tag name="KSO_WM_UNIT_ID" val="258*l_i*1_21"/>
  <p:tag name="KSO_WM_UNIT_CLEAR" val="1"/>
  <p:tag name="KSO_WM_UNIT_LAYERLEVEL" val="1_1"/>
  <p:tag name="KSO_WM_BEAUTIFY_FLAG" val="#wm#"/>
  <p:tag name="KSO_WM_DIAGRAM_GROUP_CODE" val="l1-1"/>
  <p:tag name="KSO_WM_UNIT_TEXT_FILL_FORE_SCHEMECOLOR_INDEX" val="7"/>
  <p:tag name="KSO_WM_UNIT_TEXT_FILL_TYPE" val="1"/>
  <p:tag name="KSO_WM_UNIT_USESOURCEFORMAT_APPLY" val="1"/>
</p:tagLst>
</file>

<file path=ppt/tags/tag192.xml><?xml version="1.0" encoding="utf-8"?>
<p:tagLst xmlns:p="http://schemas.openxmlformats.org/presentationml/2006/main">
  <p:tag name="KSO_WM_TAG_VERSION" val="1.0"/>
  <p:tag name="KSO_WM_TEMPLATE_CATEGORY" val="diagram"/>
  <p:tag name="KSO_WM_TEMPLATE_INDEX" val="782"/>
  <p:tag name="KSO_WM_UNIT_TYPE" val="l_i"/>
  <p:tag name="KSO_WM_UNIT_INDEX" val="1_27"/>
  <p:tag name="KSO_WM_UNIT_ID" val="258*l_i*1_27"/>
  <p:tag name="KSO_WM_UNIT_CLEAR" val="1"/>
  <p:tag name="KSO_WM_UNIT_LAYERLEVEL" val="1_1"/>
  <p:tag name="KSO_WM_BEAUTIFY_FLAG" val="#wm#"/>
  <p:tag name="KSO_WM_DIAGRAM_GROUP_CODE" val="l1-1"/>
  <p:tag name="KSO_WM_UNIT_FILL_FORE_SCHEMECOLOR_INDEX" val="7"/>
  <p:tag name="KSO_WM_UNIT_FILL_TYPE" val="1"/>
  <p:tag name="KSO_WM_UNIT_USESOURCEFORMAT_APPLY" val="1"/>
</p:tagLst>
</file>

<file path=ppt/tags/tag19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TAG_VERSION" val="1.0"/>
  <p:tag name="KSO_WM_TEMPLATE_CATEGORY" val="diagram"/>
  <p:tag name="KSO_WM_TEMPLATE_INDEX" val="782"/>
  <p:tag name="KSO_WM_UNIT_TYPE" val="l_i"/>
  <p:tag name="KSO_WM_UNIT_INDEX" val="1_10"/>
  <p:tag name="KSO_WM_UNIT_ID" val="258*l_i*1_10"/>
  <p:tag name="KSO_WM_UNIT_CLEAR" val="1"/>
  <p:tag name="KSO_WM_UNIT_LAYERLEVEL" val="1_1"/>
  <p:tag name="KSO_WM_BEAUTIFY_FLAG" val="#wm#"/>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95.xml><?xml version="1.0" encoding="utf-8"?>
<p:tagLst xmlns:p="http://schemas.openxmlformats.org/presentationml/2006/main">
  <p:tag name="KSO_WM_TAG_VERSION" val="1.0"/>
  <p:tag name="KSO_WM_TEMPLATE_CATEGORY" val="diagram"/>
  <p:tag name="KSO_WM_TEMPLATE_INDEX" val="782"/>
  <p:tag name="KSO_WM_UNIT_TYPE" val="l_i"/>
  <p:tag name="KSO_WM_UNIT_INDEX" val="1_11"/>
  <p:tag name="KSO_WM_UNIT_ID" val="258*l_i*1_11"/>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196.xml><?xml version="1.0" encoding="utf-8"?>
<p:tagLst xmlns:p="http://schemas.openxmlformats.org/presentationml/2006/main">
  <p:tag name="KSO_WM_TAG_VERSION" val="1.0"/>
  <p:tag name="KSO_WM_TEMPLATE_CATEGORY" val="diagram"/>
  <p:tag name="KSO_WM_TEMPLATE_INDEX" val="782"/>
  <p:tag name="KSO_WM_UNIT_TYPE" val="l_i"/>
  <p:tag name="KSO_WM_UNIT_INDEX" val="1_12"/>
  <p:tag name="KSO_WM_UNIT_ID" val="258*l_i*1_12"/>
  <p:tag name="KSO_WM_UNIT_CLEAR" val="1"/>
  <p:tag name="KSO_WM_UNIT_LAYERLEVEL" val="1_1"/>
  <p:tag name="KSO_WM_BEAUTIFY_FLAG" val="#wm#"/>
  <p:tag name="KSO_WM_DIAGRAM_GROUP_CODE" val="l1-1"/>
  <p:tag name="KSO_WM_UNIT_TEXT_FILL_FORE_SCHEMECOLOR_INDEX" val="6"/>
  <p:tag name="KSO_WM_UNIT_TEXT_FILL_TYPE" val="1"/>
  <p:tag name="KSO_WM_UNIT_USESOURCEFORMAT_APPLY" val="1"/>
</p:tagLst>
</file>

<file path=ppt/tags/tag197.xml><?xml version="1.0" encoding="utf-8"?>
<p:tagLst xmlns:p="http://schemas.openxmlformats.org/presentationml/2006/main">
  <p:tag name="KSO_WM_TAG_VERSION" val="1.0"/>
  <p:tag name="KSO_WM_TEMPLATE_CATEGORY" val="diagram"/>
  <p:tag name="KSO_WM_TEMPLATE_INDEX" val="782"/>
  <p:tag name="KSO_WM_UNIT_TYPE" val="l_i"/>
  <p:tag name="KSO_WM_UNIT_INDEX" val="1_18"/>
  <p:tag name="KSO_WM_UNIT_ID" val="258*l_i*1_18"/>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200.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201.xml><?xml version="1.0" encoding="utf-8"?>
<p:tagLst xmlns:p="http://schemas.openxmlformats.org/presentationml/2006/main">
  <p:tag name="KSO_WM_TAG_VERSION" val="1.0"/>
  <p:tag name="KSO_WM_TEMPLATE_CATEGORY" val="diagram"/>
  <p:tag name="KSO_WM_TEMPLATE_INDEX" val="782"/>
  <p:tag name="KSO_WM_UNIT_TYPE" val="l_i"/>
  <p:tag name="KSO_WM_UNIT_INDEX" val="1_10"/>
  <p:tag name="KSO_WM_UNIT_ID" val="258*l_i*1_10"/>
  <p:tag name="KSO_WM_UNIT_CLEAR" val="1"/>
  <p:tag name="KSO_WM_UNIT_LAYERLEVEL" val="1_1"/>
  <p:tag name="KSO_WM_BEAUTIFY_FLAG" val="#wm#"/>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KSO_WM_TAG_VERSION" val="1.0"/>
  <p:tag name="KSO_WM_TEMPLATE_CATEGORY" val="diagram"/>
  <p:tag name="KSO_WM_TEMPLATE_INDEX" val="782"/>
  <p:tag name="KSO_WM_UNIT_TYPE" val="l_i"/>
  <p:tag name="KSO_WM_UNIT_INDEX" val="1_11"/>
  <p:tag name="KSO_WM_UNIT_ID" val="258*l_i*1_11"/>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203.xml><?xml version="1.0" encoding="utf-8"?>
<p:tagLst xmlns:p="http://schemas.openxmlformats.org/presentationml/2006/main">
  <p:tag name="KSO_WM_TAG_VERSION" val="1.0"/>
  <p:tag name="KSO_WM_TEMPLATE_CATEGORY" val="diagram"/>
  <p:tag name="KSO_WM_TEMPLATE_INDEX" val="782"/>
  <p:tag name="KSO_WM_UNIT_TYPE" val="l_i"/>
  <p:tag name="KSO_WM_UNIT_INDEX" val="1_12"/>
  <p:tag name="KSO_WM_UNIT_ID" val="258*l_i*1_12"/>
  <p:tag name="KSO_WM_UNIT_CLEAR" val="1"/>
  <p:tag name="KSO_WM_UNIT_LAYERLEVEL" val="1_1"/>
  <p:tag name="KSO_WM_BEAUTIFY_FLAG" val="#wm#"/>
  <p:tag name="KSO_WM_DIAGRAM_GROUP_CODE" val="l1-1"/>
  <p:tag name="KSO_WM_UNIT_TEXT_FILL_FORE_SCHEMECOLOR_INDEX" val="6"/>
  <p:tag name="KSO_WM_UNIT_TEXT_FILL_TYPE" val="1"/>
  <p:tag name="KSO_WM_UNIT_USESOURCEFORMAT_APPLY" val="1"/>
</p:tagLst>
</file>

<file path=ppt/tags/tag204.xml><?xml version="1.0" encoding="utf-8"?>
<p:tagLst xmlns:p="http://schemas.openxmlformats.org/presentationml/2006/main">
  <p:tag name="KSO_WM_TAG_VERSION" val="1.0"/>
  <p:tag name="KSO_WM_TEMPLATE_CATEGORY" val="diagram"/>
  <p:tag name="KSO_WM_TEMPLATE_INDEX" val="782"/>
  <p:tag name="KSO_WM_UNIT_TYPE" val="l_i"/>
  <p:tag name="KSO_WM_UNIT_INDEX" val="1_18"/>
  <p:tag name="KSO_WM_UNIT_ID" val="258*l_i*1_18"/>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1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2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21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2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2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22.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2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2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2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2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23.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2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3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2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23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3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3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23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24.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24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24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4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24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24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24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48.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249.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25.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5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5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25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25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5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56.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57.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58.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59.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60.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261.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262.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263.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264.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265.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266.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267.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268.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26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7.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3_3"/>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3_3"/>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3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3_2"/>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4"/>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3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3_1"/>
  <p:tag name="KSO_WM_UNIT_PRESET_TEXT" val="第三阶段&#13;(2017-2018年中)"/>
  <p:tag name="KSO_WM_UNIT_VALUE" val="18"/>
  <p:tag name="KSO_WM_UNIT_TEXT_FILL_FORE_SCHEMECOLOR_INDEX" val="14"/>
  <p:tag name="KSO_WM_UNIT_TEXT_FILL_TYPE" val="1"/>
  <p:tag name="KSO_WM_UNIT_USESOURCEFORMAT_APPLY" val="1"/>
  <p:tag name="KSO_WM_UNIT_DIAGRAM_SCHEMECOLOR_ID" val="4"/>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3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3_1"/>
  <p:tag name="KSO_WM_UNIT_PRESET_TEXT" val="1.成为全球化的品牌&#13;2.人群的深度就广度拓展&#13;3.App端全面开放合作,接入更多友商智能硬件,全面搜集用户数据,并对接专业的服务机构给宝宝提供真正有价值的数据服务"/>
  <p:tag name="KSO_WM_UNIT_VALUE" val="110"/>
  <p:tag name="KSO_WM_UNIT_TEXT_FILL_FORE_SCHEMECOLOR_INDEX" val="13"/>
  <p:tag name="KSO_WM_UNIT_TEXT_FILL_TYPE" val="1"/>
  <p:tag name="KSO_WM_UNIT_USESOURCEFORMAT_APPLY" val="1"/>
  <p:tag name="KSO_WM_UNIT_DIAGRAM_SCHEMECOLOR_ID" val="4"/>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1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1_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1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1_2"/>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1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1_1"/>
  <p:tag name="KSO_WM_UNIT_PRESET_TEXT" val="第一阶段&#13;(2015-2016年中)"/>
  <p:tag name="KSO_WM_UNIT_VALUE" val="18"/>
  <p:tag name="KSO_WM_UNIT_TEXT_FILL_FORE_SCHEMECOLOR_INDEX" val="14"/>
  <p:tag name="KSO_WM_UNIT_TEXT_FILL_TYPE" val="1"/>
  <p:tag name="KSO_WM_UNIT_USESOURCEFORMAT_APPLY" val="1"/>
  <p:tag name="KSO_WM_UNIT_DIAGRAM_SCHEMECOLOR_ID" val="4"/>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1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1_1"/>
  <p:tag name="KSO_WM_UNIT_PRESET_TEXT" val="1.塑造品牌,搭建渠道2.专注配奶机类目,深度优化软硬件体验,快速迭代,推出合约机全面占领市场,在类目赛道上建立足够领先优势,待竞争对手进来做大蛋糕,早已转向不依剩硬件盈利,靠激活码的分成来获得更多收益,收割市场,扩大用户量"/>
  <p:tag name="KSO_WM_UNIT_VALUE" val="110"/>
  <p:tag name="KSO_WM_UNIT_TEXT_FILL_FORE_SCHEMECOLOR_INDEX" val="13"/>
  <p:tag name="KSO_WM_UNIT_TEXT_FILL_TYPE" val="1"/>
  <p:tag name="KSO_WM_UNIT_USESOURCEFORMAT_APPLY" val="1"/>
  <p:tag name="KSO_WM_UNIT_DIAGRAM_SCHEMECOLOR_ID" val="4"/>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z*1_2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z"/>
  <p:tag name="KSO_WM_UNIT_INDEX" val="1_2_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2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2_2"/>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4"/>
</p:tagLst>
</file>

<file path=ppt/tags/tag28.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2_3"/>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2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2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2_1"/>
  <p:tag name="KSO_WM_UNIT_PRESET_TEXT" val="第二阶段&#13;(2016-2017年中)"/>
  <p:tag name="KSO_WM_UNIT_VALUE" val="18"/>
  <p:tag name="KSO_WM_UNIT_TEXT_FILL_FORE_SCHEMECOLOR_INDEX" val="14"/>
  <p:tag name="KSO_WM_UNIT_TEXT_FILL_TYPE" val="1"/>
  <p:tag name="KSO_WM_UNIT_USESOURCEFORMAT_APPLY" val="1"/>
  <p:tag name="KSO_WM_UNIT_DIAGRAM_SCHEMECOLOR_ID" val="4"/>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2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2_1"/>
  <p:tag name="KSO_WM_UNIT_PRESET_TEXT" val="1.品牌初成,海外发力&#13;2.推出跟奶粉、辅食、母乳相关的系列智能产品及相关模块化附属产品,拓展产品线&#13;3.App端引入积分和商城系统强化社交运营,并进行电商尝试"/>
  <p:tag name="KSO_WM_UNIT_VALUE" val="110"/>
  <p:tag name="KSO_WM_UNIT_TEXT_FILL_FORE_SCHEMECOLOR_INDEX" val="13"/>
  <p:tag name="KSO_WM_UNIT_TEXT_FILL_TYPE" val="1"/>
  <p:tag name="KSO_WM_UNIT_USESOURCEFORMAT_APPLY" val="1"/>
  <p:tag name="KSO_WM_UNIT_DIAGRAM_SCHEMECOLOR_ID" val="4"/>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z*1_3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z"/>
  <p:tag name="KSO_WM_UNIT_INDEX" val="1_3_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84.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285.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28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87.xml><?xml version="1.0" encoding="utf-8"?>
<p:tagLst xmlns:p="http://schemas.openxmlformats.org/presentationml/2006/main">
  <p:tag name="KSO_WM_UNIT_BLOCK" val="0"/>
  <p:tag name="KSO_WM_UNIT_DEC_AREA_ID" val="ae65eab5f4f6474db60bd97616c5caac"/>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2755_1*i*1"/>
  <p:tag name="KSO_WM_TEMPLATE_CATEGORY" val="diagram"/>
  <p:tag name="KSO_WM_TEMPLATE_INDEX" val="2021275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8f1dda340fd2c9b5892"/>
  <p:tag name="KSO_WM_CHIP_XID" val="5f2298f1dda340fd2c9b5893"/>
  <p:tag name="KSO_WM_UNIT_FILL_FORE_SCHEMECOLOR_INDEX_BRIGHTNESS" val="0"/>
  <p:tag name="KSO_WM_UNIT_FILL_FORE_SCHEMECOLOR_INDEX" val="15"/>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247"/>
  <p:tag name="KSO_WM_TEMPLATE_ASSEMBLE_XID" val="60656f454054ed1e2fb806a5"/>
  <p:tag name="KSO_WM_TEMPLATE_ASSEMBLE_GROUPID" val="60656f454054ed1e2fb806a5"/>
</p:tagLst>
</file>

<file path=ppt/tags/tag288.xml><?xml version="1.0" encoding="utf-8"?>
<p:tagLst xmlns:p="http://schemas.openxmlformats.org/presentationml/2006/main">
  <p:tag name="KSO_WM_UNIT_BLOCK" val="0"/>
  <p:tag name="KSO_WM_UNIT_DEC_AREA_ID" val="d15fdf9f19b547c39c00ee750aa71d31"/>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2755_1*i*2"/>
  <p:tag name="KSO_WM_TEMPLATE_CATEGORY" val="diagram"/>
  <p:tag name="KSO_WM_TEMPLATE_INDEX" val="2021275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2298f1dda340fd2c9b5892"/>
  <p:tag name="KSO_WM_CHIP_XID" val="5f2298f1dda340fd2c9b5893"/>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390"/>
  <p:tag name="KSO_WM_TEMPLATE_ASSEMBLE_XID" val="60656f454054ed1e2fb806a5"/>
  <p:tag name="KSO_WM_TEMPLATE_ASSEMBLE_GROUPID" val="60656f454054ed1e2fb806a5"/>
</p:tagLst>
</file>

<file path=ppt/tags/tag28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755_1*a*1"/>
  <p:tag name="KSO_WM_TEMPLATE_CATEGORY" val="diagram"/>
  <p:tag name="KSO_WM_TEMPLATE_INDEX" val="20212755"/>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72535c0a7c24533b51331613326c81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19e395931e54c20a5e6bd7358252c64"/>
  <p:tag name="KSO_WM_UNIT_SUPPORT_BIG_FONT" val="1"/>
  <p:tag name="KSO_WM_UNIT_TEXT_FILL_FORE_SCHEMECOLOR_INDEX_BRIGHTNESS" val="0"/>
  <p:tag name="KSO_WM_UNIT_TEXT_FILL_FORE_SCHEMECOLOR_INDEX" val="13"/>
  <p:tag name="KSO_WM_UNIT_TEXT_FILL_TYPE" val="1"/>
  <p:tag name="KSO_WM_TEMPLATE_ASSEMBLE_XID" val="60656f454054ed1e2fb806a5"/>
  <p:tag name="KSO_WM_TEMPLATE_ASSEMBLE_GROUPID" val="60656f454054ed1e2fb806a5"/>
</p:tagLst>
</file>

<file path=ppt/tags/tag29.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9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55_1*f*1"/>
  <p:tag name="KSO_WM_TEMPLATE_CATEGORY" val="diagram"/>
  <p:tag name="KSO_WM_TEMPLATE_INDEX" val="20212755"/>
  <p:tag name="KSO_WM_UNIT_LAYERLEVEL" val="1"/>
  <p:tag name="KSO_WM_TAG_VERSION" val="1.0"/>
  <p:tag name="KSO_WM_BEAUTIFY_FLAG" val="#wm#"/>
  <p:tag name="KSO_WM_UNIT_DEFAULT_FONT" val="14;20;2"/>
  <p:tag name="KSO_WM_UNIT_BLOCK" val="0"/>
  <p:tag name="KSO_WM_UNIT_VALUE" val="70"/>
  <p:tag name="KSO_WM_UNIT_SHOW_EDIT_AREA_INDICATION" val="1"/>
  <p:tag name="KSO_WM_CHIP_GROUPID" val="5e6b05596848fb12bee65ac8"/>
  <p:tag name="KSO_WM_CHIP_XID" val="5e6b05596848fb12bee65aca"/>
  <p:tag name="KSO_WM_UNIT_DEC_AREA_ID" val="a4284736ae1245db93b9ebead92003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5f353da578a412dbe80f362bbefae3a"/>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54054ed1e2fb806a5"/>
  <p:tag name="KSO_WM_TEMPLATE_ASSEMBLE_GROUPID" val="60656f454054ed1e2fb806a5"/>
</p:tagLst>
</file>

<file path=ppt/tags/tag291.xml><?xml version="1.0" encoding="utf-8"?>
<p:tagLst xmlns:p="http://schemas.openxmlformats.org/presentationml/2006/main">
  <p:tag name="KSO_WM_BEAUTIFY_FLAG" val="#wm#"/>
  <p:tag name="KSO_WM_TEMPLATE_CATEGORY" val="diagram"/>
  <p:tag name="KSO_WM_TEMPLATE_INDEX" val="20212755"/>
  <p:tag name="KSO_WM_SLIDE_COLORSCHEME_VERSION" val="3.2"/>
  <p:tag name="KSO_WM_SLIDE_ID" val="diagram2021275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00*288"/>
  <p:tag name="KSO_WM_SLIDE_POSITION" val="0*126"/>
  <p:tag name="KSO_WM_DIAGRAM_GROUP_CODE" val="l1-1"/>
  <p:tag name="KSO_WM_SLIDE_DIAGTYPE" val="l"/>
  <p:tag name="KSO_WM_TAG_VERSION" val="1.0"/>
  <p:tag name="KSO_WM_SLIDE_LAYOUT" val="a_f"/>
  <p:tag name="KSO_WM_SLIDE_LAYOUT_CNT" val="1_1"/>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picture_toward&quot;:0,&quot;picture_dockside&quot;:[],&quot;fill_id&quot;:&quot;16e2242bd0014a3cbecbb008fcc22690&quot;,&quot;fill_align&quot;:&quot;cm&quot;,&quot;chip_types&quot;:[&quot;text&quot;,&quot;header&quot;]},{&quot;text_align&quot;:&quot;lm&quot;,&quot;text_direction&quot;:&quot;horizontal&quot;,&quot;support_big_font&quot;:true,&quot;picture_toward&quot;:0,&quot;picture_dockside&quot;:[],&quot;fill_id&quot;:&quot;a0ace50ddfc340b79efa6c32e142e016&quot;,&quot;fill_align&quot;:&quot;cm&quot;,&quot;chip_types&quot;:[&quot;text&quot;,&quot;picture&quot;,&quot;chart&quot;,&quot;table&quot;]}]]"/>
  <p:tag name="KSO_WM_SLIDE_LAYOUT_INFO" val="{&quot;direction&quot;:1,&quot;id&quot;:&quot;2021-04-01T15:36:57&quot;,&quot;maxSize&quot;:{&quot;size1&quot;:36.200000000000003},&quot;minSize&quot;:{&quot;size1&quot;:36.200000000000003},&quot;normalSize&quot;:{&quot;size1&quot;:36.200000000000003},&quot;subLayout&quot;:[{&quot;id&quot;:&quot;2021-04-01T15:36:57&quot;,&quot;margin&quot;:{&quot;bottom&quot;:5.9270000457763672,&quot;left&quot;:2.1170001029968262,&quot;right&quot;:2.0899999141693115,&quot;top&quot;:5.9270000457763672},&quot;type&quot;:0},{&quot;id&quot;:&quot;2021-04-01T15:36:57&quot;,&quot;margin&quot;:{&quot;bottom&quot;:5.9270000457763672,&quot;left&quot;:2.1170001029968262,&quot;right&quot;:4.2329998016357422,&quot;top&quot;:5.9270000457763672},&quot;type&quot;:0}],&quot;type&quot;:0}"/>
  <p:tag name="KSO_WM_CHIP_XID" val="5f2298f1dda340fd2c9b5893"/>
  <p:tag name="KSO_WM_CHIP_DECFILLPROP" val="[]"/>
  <p:tag name="KSO_WM_CHIP_GROUPID" val="5f2298f1dda340fd2c9b5892"/>
  <p:tag name="KSO_WM_SLIDE_BK_DARK_LIGHT" val="2"/>
  <p:tag name="KSO_WM_SLIDE_BACKGROUND_TYPE" val="general"/>
  <p:tag name="KSO_WM_SLIDE_SUPPORT_FEATURE_TYPE" val="0"/>
  <p:tag name="KSO_WM_TEMPLATE_ASSEMBLE_XID" val="60656f454054ed1e2fb806a5"/>
  <p:tag name="KSO_WM_TEMPLATE_ASSEMBLE_GROUPID" val="60656f454054ed1e2fb806a5"/>
</p:tagLst>
</file>

<file path=ppt/tags/tag29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29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29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29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29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0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301.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302.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03.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06.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30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0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31.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3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31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31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3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31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32.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3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2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3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3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2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29.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30.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3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3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33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3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3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37.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338.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339.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40.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341.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342.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343.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344.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345.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346.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347.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348.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349.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35.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50.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351.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352.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353.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354.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355.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356.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357.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358.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359.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60.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361.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362.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364.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6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367.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6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6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37.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7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37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37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7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37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37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37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7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38.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38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8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8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38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38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38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389.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39.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MH" val="20161022203400"/>
  <p:tag name="MH_LIBRARY" val="GRAPHIC"/>
  <p:tag name="MH_TYPE" val="Other"/>
  <p:tag name="MH_ORDER" val="1"/>
</p:tagLst>
</file>

<file path=ppt/tags/tag40.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MH" val="20161022192605"/>
  <p:tag name="MH_LIBRARY" val="GRAPHIC"/>
  <p:tag name="MH_TYPE" val="Text"/>
  <p:tag name="MH_ORDER"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MH" val="20161022203400"/>
  <p:tag name="MH_LIBRARY" val="GRAPHIC"/>
  <p:tag name="MH_TYPE" val="Other"/>
  <p:tag name="MH_ORDER" val="1"/>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MH" val="20161022192605"/>
  <p:tag name="MH_LIBRARY" val="GRAPHIC"/>
  <p:tag name="MH_TYPE" val="Text"/>
  <p:tag name="MH_ORDER" val="1"/>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1022203400"/>
  <p:tag name="MH_LIBRARY" val="GRAPHIC"/>
  <p:tag name="MH_TYPE" val="Other"/>
  <p:tag name="MH_ORDER" val="1"/>
</p:tagLst>
</file>

<file path=ppt/tags/tag80.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MH" val="20161022192605"/>
  <p:tag name="MH_LIBRARY" val="GRAPHIC"/>
  <p:tag name="MH_TYPE" val="Text"/>
  <p:tag name="MH_ORDER" val="1"/>
</p:tagLst>
</file>

<file path=ppt/tags/tag90.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3432</Words>
  <Application>WPS 演示</Application>
  <PresentationFormat>全屏显示(16:9)</PresentationFormat>
  <Paragraphs>281</Paragraphs>
  <Slides>21</Slides>
  <Notes>24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21</vt:i4>
      </vt:variant>
    </vt:vector>
  </HeadingPairs>
  <TitlesOfParts>
    <vt:vector size="39" baseType="lpstr">
      <vt:lpstr>Arial</vt:lpstr>
      <vt:lpstr>宋体</vt:lpstr>
      <vt:lpstr>Wingdings</vt:lpstr>
      <vt:lpstr>字魂35号-经典雅黑</vt:lpstr>
      <vt:lpstr>黑体</vt:lpstr>
      <vt:lpstr>微软雅黑</vt:lpstr>
      <vt:lpstr>Noto Serif CJK SC</vt:lpstr>
      <vt:lpstr>方正黑体简体</vt:lpstr>
      <vt:lpstr>Segoe UI</vt:lpstr>
      <vt:lpstr>Wingdings</vt:lpstr>
      <vt:lpstr>Calibri</vt:lpstr>
      <vt:lpstr>Arial Unicode MS</vt:lpstr>
      <vt:lpstr>WPS-Bullets</vt:lpstr>
      <vt:lpstr>Lato Regular</vt:lpstr>
      <vt:lpstr>Lato</vt:lpstr>
      <vt:lpstr>字魂35号-经典雅黑</vt:lpstr>
      <vt:lpstr>汉仪旗黑-85S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210</cp:revision>
  <dcterms:created xsi:type="dcterms:W3CDTF">2019-03-14T04:19:00Z</dcterms:created>
  <dcterms:modified xsi:type="dcterms:W3CDTF">2022-02-13T07:33:23Z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56CF3B8679F94EBBADD939C77EC76501</vt:lpwstr>
  </property>
</Properties>
</file>